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3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8" autoAdjust="0"/>
    <p:restoredTop sz="94660"/>
  </p:normalViewPr>
  <p:slideViewPr>
    <p:cSldViewPr>
      <p:cViewPr varScale="1">
        <p:scale>
          <a:sx n="82" d="100"/>
          <a:sy n="82" d="100"/>
        </p:scale>
        <p:origin x="1768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pPr algn="l" defTabSz="914400">
            <a:buNone/>
          </a:pPr>
          <a:r>
            <a:rPr lang="ru-RU" sz="2000" dirty="0"/>
            <a:t>усвоение</a:t>
          </a:r>
          <a:r>
            <a:rPr lang="ru-RU" sz="2200" dirty="0"/>
            <a:t> теоретических основ предпринимательства</a:t>
          </a:r>
          <a:endParaRPr lang="ru-RU" sz="2200" b="0" i="0" dirty="0">
            <a:latin typeface="Tw Cen MT"/>
            <a:ea typeface="+mn-ea"/>
            <a:cs typeface="+mn-cs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pPr algn="l" defTabSz="914400">
            <a:buNone/>
          </a:pPr>
          <a:r>
            <a:rPr lang="ru-RU" sz="2000" dirty="0"/>
            <a:t>усвоение принципов функционирования частных предприятий</a:t>
          </a:r>
          <a:endParaRPr lang="ru-RU" sz="2000" b="0" i="0" dirty="0">
            <a:latin typeface="Tw Cen MT"/>
            <a:ea typeface="+mn-ea"/>
            <a:cs typeface="+mn-cs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pPr algn="l" defTabSz="914400">
            <a:buNone/>
          </a:pPr>
          <a:r>
            <a:rPr lang="ru-RU" sz="2000" dirty="0"/>
            <a:t>усвоение путей повышения эффективности функционирования предприятий в рыночных условиях</a:t>
          </a:r>
          <a:endParaRPr lang="ru-RU" sz="2000" b="0" i="0" dirty="0">
            <a:latin typeface="Tw Cen MT"/>
            <a:ea typeface="+mn-ea"/>
            <a:cs typeface="+mn-cs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pPr algn="l" defTabSz="914400">
            <a:buNone/>
          </a:pPr>
          <a:r>
            <a:rPr lang="ru-RU" sz="2000" dirty="0"/>
            <a:t>изучение законодательных основ предпринимательской деятельности в Республике Беларусь</a:t>
          </a:r>
          <a:endParaRPr lang="ru-RU" sz="2000" b="0" i="0" dirty="0">
            <a:latin typeface="Tw Cen MT"/>
            <a:ea typeface="+mn-ea"/>
            <a:cs typeface="+mn-cs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pPr algn="l" defTabSz="914400">
            <a:buNone/>
          </a:pPr>
          <a:r>
            <a:rPr lang="ru-RU" sz="2000" dirty="0"/>
            <a:t>овладение навыками поиска идей, разработки бизнес-плана, создания презентации частного предприятия</a:t>
          </a:r>
          <a:endParaRPr lang="ru-RU" sz="2000" b="0" i="0" dirty="0">
            <a:latin typeface="Tw Cen MT"/>
            <a:ea typeface="+mn-ea"/>
            <a:cs typeface="+mn-cs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400">
            <a:latin typeface="Tw Cen MT" pitchFamily="34" charset="0"/>
          </a:endParaRPr>
        </a:p>
      </dgm:t>
    </dgm:pt>
    <dgm:pt modelId="{5CF8F11C-0900-4D68-8479-2EF7BE28CEE5}">
      <dgm:prSet phldrT="[Text]" custT="1"/>
      <dgm:spPr/>
      <dgm:t>
        <a:bodyPr/>
        <a:lstStyle/>
        <a:p>
          <a:pPr marL="174625" indent="-174625" algn="l" defTabSz="914400">
            <a:buNone/>
          </a:pPr>
          <a:r>
            <a:rPr lang="ru-RU" sz="2000" dirty="0"/>
            <a:t>   развитие лидерских качеств, необходимых     предпринимателю</a:t>
          </a:r>
          <a:endParaRPr lang="ru-RU" sz="2000" b="0" i="0" dirty="0">
            <a:latin typeface="Tw Cen MT"/>
            <a:ea typeface="+mn-ea"/>
            <a:cs typeface="+mn-cs"/>
          </a:endParaRPr>
        </a:p>
      </dgm:t>
    </dgm:pt>
    <dgm:pt modelId="{A7246AA9-1D13-41AC-A0CE-B3F3C559F2C9}" type="parTrans" cxnId="{ABEEE14A-E8AA-4B46-A8AD-306BA41306AB}">
      <dgm:prSet/>
      <dgm:spPr/>
      <dgm:t>
        <a:bodyPr/>
        <a:lstStyle/>
        <a:p>
          <a:endParaRPr lang="ru-RU"/>
        </a:p>
      </dgm:t>
    </dgm:pt>
    <dgm:pt modelId="{A94F7ACB-ACBB-44D6-B9B4-20FF007AC086}" type="sibTrans" cxnId="{ABEEE14A-E8AA-4B46-A8AD-306BA41306AB}">
      <dgm:prSet/>
      <dgm:spPr/>
      <dgm:t>
        <a:bodyPr/>
        <a:lstStyle/>
        <a:p>
          <a:endParaRPr lang="ru-RU"/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6"/>
      <dgm:spPr>
        <a:prstGeom prst="round2DiagRect">
          <a:avLst/>
        </a:prstGeom>
      </dgm:spPr>
    </dgm:pt>
    <dgm:pt modelId="{36133411-8FE4-4491-BA08-56144C63CB99}" type="pres">
      <dgm:prSet presAssocID="{2F6F3653-7823-4886-8FE8-5BA461EA5072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8EB2AC-5AC5-4E22-91AE-50C3F39A45EA}" type="pres">
      <dgm:prSet presAssocID="{2F6F3653-7823-4886-8FE8-5BA461EA5072}" presName="text" presStyleLbl="node1" presStyleIdx="0" presStyleCnt="6">
        <dgm:presLayoutVars>
          <dgm:bulletEnabled val="1"/>
        </dgm:presLayoutVars>
      </dgm:prSet>
      <dgm:spPr/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6"/>
      <dgm:spPr>
        <a:prstGeom prst="round2DiagRect">
          <a:avLst/>
        </a:prstGeom>
      </dgm:spPr>
    </dgm:pt>
    <dgm:pt modelId="{8B82C056-6D44-4EC6-B428-208028A042F5}" type="pres">
      <dgm:prSet presAssocID="{DE3D2741-EF75-40BE-A2AA-C4466FBCF7D9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85EA075-D51B-464B-BA17-0A4CB92974CA}" type="pres">
      <dgm:prSet presAssocID="{DE3D2741-EF75-40BE-A2AA-C4466FBCF7D9}" presName="text" presStyleLbl="node1" presStyleIdx="1" presStyleCnt="6">
        <dgm:presLayoutVars>
          <dgm:bulletEnabled val="1"/>
        </dgm:presLayoutVars>
      </dgm:prSet>
      <dgm:spPr/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6"/>
      <dgm:spPr>
        <a:prstGeom prst="round2DiagRect">
          <a:avLst/>
        </a:prstGeom>
      </dgm:spPr>
    </dgm:pt>
    <dgm:pt modelId="{0B2BB8AA-4092-4C07-BA8C-D47A4D6D5285}" type="pres">
      <dgm:prSet presAssocID="{C61D8196-80BB-4D35-BD13-D0C1DA8131BC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E1CAE1-4D24-4D7F-A35F-F32935000A10}" type="pres">
      <dgm:prSet presAssocID="{C61D8196-80BB-4D35-BD13-D0C1DA8131BC}" presName="text" presStyleLbl="node1" presStyleIdx="2" presStyleCnt="6">
        <dgm:presLayoutVars>
          <dgm:bulletEnabled val="1"/>
        </dgm:presLayoutVars>
      </dgm:prSet>
      <dgm:spPr/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6"/>
      <dgm:spPr>
        <a:prstGeom prst="round2DiagRect">
          <a:avLst/>
        </a:prstGeom>
      </dgm:spPr>
    </dgm:pt>
    <dgm:pt modelId="{C24DEB7B-AAFE-4777-B8F6-0463A3E03E1B}" type="pres">
      <dgm:prSet presAssocID="{839AC780-13A5-4FAA-B635-2E30FD3C676F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4AC18A5-FE0B-41F7-9A60-BCF3636A933C}" type="pres">
      <dgm:prSet presAssocID="{839AC780-13A5-4FAA-B635-2E30FD3C676F}" presName="text" presStyleLbl="node1" presStyleIdx="3" presStyleCnt="6">
        <dgm:presLayoutVars>
          <dgm:bulletEnabled val="1"/>
        </dgm:presLayoutVars>
      </dgm:prSet>
      <dgm:spPr/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6"/>
      <dgm:spPr>
        <a:prstGeom prst="round2DiagRect">
          <a:avLst/>
        </a:prstGeom>
      </dgm:spPr>
    </dgm:pt>
    <dgm:pt modelId="{AB2C5E68-71D1-45BF-8944-A26400AB737A}" type="pres">
      <dgm:prSet presAssocID="{A1E23F44-E6DA-471D-A9FB-55025F56A5F1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AC0065A-AD2B-4039-BB69-4C346A774888}" type="pres">
      <dgm:prSet presAssocID="{A1E23F44-E6DA-471D-A9FB-55025F56A5F1}" presName="text" presStyleLbl="node1" presStyleIdx="4" presStyleCnt="6">
        <dgm:presLayoutVars>
          <dgm:bulletEnabled val="1"/>
        </dgm:presLayoutVars>
      </dgm:prSet>
      <dgm:spPr/>
    </dgm:pt>
    <dgm:pt modelId="{512A888C-DE93-4D19-A604-AB1AE8B31831}" type="pres">
      <dgm:prSet presAssocID="{C66BAFE4-518E-4344-A5F5-2D4722ABC643}" presName="spacer" presStyleCnt="0"/>
      <dgm:spPr/>
    </dgm:pt>
    <dgm:pt modelId="{8DE37A90-7CA4-4AEA-BE6F-E68AB3982032}" type="pres">
      <dgm:prSet presAssocID="{5CF8F11C-0900-4D68-8479-2EF7BE28CEE5}" presName="comp" presStyleCnt="0"/>
      <dgm:spPr/>
    </dgm:pt>
    <dgm:pt modelId="{6BC0DD9A-F52D-4F3A-8321-28BF97E04D1A}" type="pres">
      <dgm:prSet presAssocID="{5CF8F11C-0900-4D68-8479-2EF7BE28CEE5}" presName="box" presStyleLbl="node1" presStyleIdx="5" presStyleCnt="6"/>
      <dgm:spPr/>
    </dgm:pt>
    <dgm:pt modelId="{3892383C-8830-40E9-BF10-0CE80753D209}" type="pres">
      <dgm:prSet presAssocID="{5CF8F11C-0900-4D68-8479-2EF7BE28CEE5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390CB9A-DB6B-4B33-8B8A-A9D4CF516A5F}" type="pres">
      <dgm:prSet presAssocID="{5CF8F11C-0900-4D68-8479-2EF7BE28CEE5}" presName="text" presStyleLbl="node1" presStyleIdx="5" presStyleCnt="6">
        <dgm:presLayoutVars>
          <dgm:bulletEnabled val="1"/>
        </dgm:presLayoutVars>
      </dgm:prSet>
      <dgm:spPr/>
    </dgm:pt>
  </dgm:ptLst>
  <dgm:cxnLst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E55DCF2F-1799-4D20-AF2D-203B316FF349}" type="presOf" srcId="{839AC780-13A5-4FAA-B635-2E30FD3C676F}" destId="{A4AC18A5-FE0B-41F7-9A60-BCF3636A933C}" srcOrd="1" destOrd="0" presId="urn:microsoft.com/office/officeart/2005/8/layout/vList4#1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72B6B940-2C31-4C2A-AD7A-F5FBFACF2726}" type="presOf" srcId="{5CF8F11C-0900-4D68-8479-2EF7BE28CEE5}" destId="{8390CB9A-DB6B-4B33-8B8A-A9D4CF516A5F}" srcOrd="1" destOrd="0" presId="urn:microsoft.com/office/officeart/2005/8/layout/vList4#1"/>
    <dgm:cxn modelId="{B7644347-F487-4F98-A6BA-DDF86BC53239}" type="presOf" srcId="{C61D8196-80BB-4D35-BD13-D0C1DA8131BC}" destId="{CAEE08B3-1990-4730-B352-C1BE95C73039}" srcOrd="0" destOrd="0" presId="urn:microsoft.com/office/officeart/2005/8/layout/vList4#1"/>
    <dgm:cxn modelId="{ABEEE14A-E8AA-4B46-A8AD-306BA41306AB}" srcId="{D50D64BD-6D7B-4E09-8443-719A99590DD2}" destId="{5CF8F11C-0900-4D68-8479-2EF7BE28CEE5}" srcOrd="5" destOrd="0" parTransId="{A7246AA9-1D13-41AC-A0CE-B3F3C559F2C9}" sibTransId="{A94F7ACB-ACBB-44D6-B9B4-20FF007AC086}"/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23AA6453-D500-4327-87C7-302A17C23BCC}" type="presOf" srcId="{839AC780-13A5-4FAA-B635-2E30FD3C676F}" destId="{FD5949A6-095C-41CC-A96A-D3022429CFFC}" srcOrd="0" destOrd="0" presId="urn:microsoft.com/office/officeart/2005/8/layout/vList4#1"/>
    <dgm:cxn modelId="{6366DD59-3D3A-42FE-9263-AFAD9E41BE1A}" type="presOf" srcId="{A1E23F44-E6DA-471D-A9FB-55025F56A5F1}" destId="{21987A41-88CE-4917-A47B-5C68237DC6A6}" srcOrd="0" destOrd="0" presId="urn:microsoft.com/office/officeart/2005/8/layout/vList4#1"/>
    <dgm:cxn modelId="{08891C80-0207-4264-BCA2-86FFC969A3FE}" type="presOf" srcId="{2F6F3653-7823-4886-8FE8-5BA461EA5072}" destId="{2A8EB2AC-5AC5-4E22-91AE-50C3F39A45EA}" srcOrd="1" destOrd="0" presId="urn:microsoft.com/office/officeart/2005/8/layout/vList4#1"/>
    <dgm:cxn modelId="{EA754989-8D97-418C-85EB-B03BB9BAA13A}" type="presOf" srcId="{D50D64BD-6D7B-4E09-8443-719A99590DD2}" destId="{3D04899B-D862-420D-8F49-1893A76AF67C}" srcOrd="0" destOrd="0" presId="urn:microsoft.com/office/officeart/2005/8/layout/vList4#1"/>
    <dgm:cxn modelId="{6F729A96-F365-4A14-AF11-F74ED1ABE9D6}" type="presOf" srcId="{DE3D2741-EF75-40BE-A2AA-C4466FBCF7D9}" destId="{F85EA075-D51B-464B-BA17-0A4CB92974CA}" srcOrd="1" destOrd="0" presId="urn:microsoft.com/office/officeart/2005/8/layout/vList4#1"/>
    <dgm:cxn modelId="{89BD609E-620D-4488-9C4D-7C72983B949C}" type="presOf" srcId="{2F6F3653-7823-4886-8FE8-5BA461EA5072}" destId="{5EEAA564-2D02-4C79-A0CD-EC5644FDC4FA}" srcOrd="0" destOrd="0" presId="urn:microsoft.com/office/officeart/2005/8/layout/vList4#1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7730EFBF-56A0-4E9A-AA6F-DA8A63122816}" type="presOf" srcId="{DE3D2741-EF75-40BE-A2AA-C4466FBCF7D9}" destId="{2F55DC1D-2488-4424-936F-00C76D4A824B}" srcOrd="0" destOrd="0" presId="urn:microsoft.com/office/officeart/2005/8/layout/vList4#1"/>
    <dgm:cxn modelId="{06B80CC9-5899-4ED1-813E-6B003FB2AF15}" type="presOf" srcId="{5CF8F11C-0900-4D68-8479-2EF7BE28CEE5}" destId="{6BC0DD9A-F52D-4F3A-8321-28BF97E04D1A}" srcOrd="0" destOrd="0" presId="urn:microsoft.com/office/officeart/2005/8/layout/vList4#1"/>
    <dgm:cxn modelId="{9119B7CB-98B4-4889-9F5E-CA2877E84264}" type="presOf" srcId="{C61D8196-80BB-4D35-BD13-D0C1DA8131BC}" destId="{A4E1CAE1-4D24-4D7F-A35F-F32935000A10}" srcOrd="1" destOrd="0" presId="urn:microsoft.com/office/officeart/2005/8/layout/vList4#1"/>
    <dgm:cxn modelId="{024A94E4-3422-4F3D-B9E1-2B18F9CEB1F5}" type="presOf" srcId="{A1E23F44-E6DA-471D-A9FB-55025F56A5F1}" destId="{9AC0065A-AD2B-4039-BB69-4C346A774888}" srcOrd="1" destOrd="0" presId="urn:microsoft.com/office/officeart/2005/8/layout/vList4#1"/>
    <dgm:cxn modelId="{A19F3231-658D-466E-8F5F-FA25583A29C5}" type="presParOf" srcId="{3D04899B-D862-420D-8F49-1893A76AF67C}" destId="{B89EC810-71D2-405B-AE08-B442CC946E02}" srcOrd="0" destOrd="0" presId="urn:microsoft.com/office/officeart/2005/8/layout/vList4#1"/>
    <dgm:cxn modelId="{F134786A-E23F-4C06-B775-B29DB2159192}" type="presParOf" srcId="{B89EC810-71D2-405B-AE08-B442CC946E02}" destId="{5EEAA564-2D02-4C79-A0CD-EC5644FDC4FA}" srcOrd="0" destOrd="0" presId="urn:microsoft.com/office/officeart/2005/8/layout/vList4#1"/>
    <dgm:cxn modelId="{5891FF49-2962-4DA2-9352-1972495BBCFF}" type="presParOf" srcId="{B89EC810-71D2-405B-AE08-B442CC946E02}" destId="{36133411-8FE4-4491-BA08-56144C63CB99}" srcOrd="1" destOrd="0" presId="urn:microsoft.com/office/officeart/2005/8/layout/vList4#1"/>
    <dgm:cxn modelId="{F6692848-68F3-42A2-B220-4B2096007EC3}" type="presParOf" srcId="{B89EC810-71D2-405B-AE08-B442CC946E02}" destId="{2A8EB2AC-5AC5-4E22-91AE-50C3F39A45EA}" srcOrd="2" destOrd="0" presId="urn:microsoft.com/office/officeart/2005/8/layout/vList4#1"/>
    <dgm:cxn modelId="{4303AD99-2DD5-41ED-B820-594B65268002}" type="presParOf" srcId="{3D04899B-D862-420D-8F49-1893A76AF67C}" destId="{F869A8CC-EF8C-4CFA-9835-B9925813F9A0}" srcOrd="1" destOrd="0" presId="urn:microsoft.com/office/officeart/2005/8/layout/vList4#1"/>
    <dgm:cxn modelId="{6867A058-83CA-4258-8058-71AFA38D93D6}" type="presParOf" srcId="{3D04899B-D862-420D-8F49-1893A76AF67C}" destId="{454B0ABE-DF6A-4B8F-B0CD-89A7FE9A38EA}" srcOrd="2" destOrd="0" presId="urn:microsoft.com/office/officeart/2005/8/layout/vList4#1"/>
    <dgm:cxn modelId="{6B427BB7-47DB-449C-B8C8-A1F1EA9DFC40}" type="presParOf" srcId="{454B0ABE-DF6A-4B8F-B0CD-89A7FE9A38EA}" destId="{2F55DC1D-2488-4424-936F-00C76D4A824B}" srcOrd="0" destOrd="0" presId="urn:microsoft.com/office/officeart/2005/8/layout/vList4#1"/>
    <dgm:cxn modelId="{8BD5C75E-E9A5-444D-BC4B-C0FDC4BC26DB}" type="presParOf" srcId="{454B0ABE-DF6A-4B8F-B0CD-89A7FE9A38EA}" destId="{8B82C056-6D44-4EC6-B428-208028A042F5}" srcOrd="1" destOrd="0" presId="urn:microsoft.com/office/officeart/2005/8/layout/vList4#1"/>
    <dgm:cxn modelId="{6412A416-4FC3-4323-B591-AED37C2B8C59}" type="presParOf" srcId="{454B0ABE-DF6A-4B8F-B0CD-89A7FE9A38EA}" destId="{F85EA075-D51B-464B-BA17-0A4CB92974CA}" srcOrd="2" destOrd="0" presId="urn:microsoft.com/office/officeart/2005/8/layout/vList4#1"/>
    <dgm:cxn modelId="{84DACC0B-4F47-4C01-B9ED-32C15BC2769B}" type="presParOf" srcId="{3D04899B-D862-420D-8F49-1893A76AF67C}" destId="{1CCAF248-8652-44C1-84F3-06AC0EFFF8A4}" srcOrd="3" destOrd="0" presId="urn:microsoft.com/office/officeart/2005/8/layout/vList4#1"/>
    <dgm:cxn modelId="{527EFEA4-65EC-49F5-823D-C6A300F37AB2}" type="presParOf" srcId="{3D04899B-D862-420D-8F49-1893A76AF67C}" destId="{32A2C8C6-8799-47FD-8C0D-3265B640B303}" srcOrd="4" destOrd="0" presId="urn:microsoft.com/office/officeart/2005/8/layout/vList4#1"/>
    <dgm:cxn modelId="{2C63C5F9-6D9C-4A97-BCD0-F17D80FCB4A9}" type="presParOf" srcId="{32A2C8C6-8799-47FD-8C0D-3265B640B303}" destId="{CAEE08B3-1990-4730-B352-C1BE95C73039}" srcOrd="0" destOrd="0" presId="urn:microsoft.com/office/officeart/2005/8/layout/vList4#1"/>
    <dgm:cxn modelId="{94A76353-FDEE-473A-A6C2-DFA4A02E725C}" type="presParOf" srcId="{32A2C8C6-8799-47FD-8C0D-3265B640B303}" destId="{0B2BB8AA-4092-4C07-BA8C-D47A4D6D5285}" srcOrd="1" destOrd="0" presId="urn:microsoft.com/office/officeart/2005/8/layout/vList4#1"/>
    <dgm:cxn modelId="{716F23F0-E3E0-4443-A938-0840CAD26937}" type="presParOf" srcId="{32A2C8C6-8799-47FD-8C0D-3265B640B303}" destId="{A4E1CAE1-4D24-4D7F-A35F-F32935000A10}" srcOrd="2" destOrd="0" presId="urn:microsoft.com/office/officeart/2005/8/layout/vList4#1"/>
    <dgm:cxn modelId="{B81F0B2C-531E-4AA6-A089-CA2628D245E2}" type="presParOf" srcId="{3D04899B-D862-420D-8F49-1893A76AF67C}" destId="{520717BE-6B16-4A5A-B4A1-0CCB3B4708E7}" srcOrd="5" destOrd="0" presId="urn:microsoft.com/office/officeart/2005/8/layout/vList4#1"/>
    <dgm:cxn modelId="{3C57801A-B125-472B-8242-87E57A2664A3}" type="presParOf" srcId="{3D04899B-D862-420D-8F49-1893A76AF67C}" destId="{2B19E5BF-6084-45E9-A4AF-FDCC112D81D2}" srcOrd="6" destOrd="0" presId="urn:microsoft.com/office/officeart/2005/8/layout/vList4#1"/>
    <dgm:cxn modelId="{AE3F6AB5-A67A-45E9-A163-725C1941D66D}" type="presParOf" srcId="{2B19E5BF-6084-45E9-A4AF-FDCC112D81D2}" destId="{FD5949A6-095C-41CC-A96A-D3022429CFFC}" srcOrd="0" destOrd="0" presId="urn:microsoft.com/office/officeart/2005/8/layout/vList4#1"/>
    <dgm:cxn modelId="{CCA86EF6-AE94-4BC1-9A58-4A539222AC5A}" type="presParOf" srcId="{2B19E5BF-6084-45E9-A4AF-FDCC112D81D2}" destId="{C24DEB7B-AAFE-4777-B8F6-0463A3E03E1B}" srcOrd="1" destOrd="0" presId="urn:microsoft.com/office/officeart/2005/8/layout/vList4#1"/>
    <dgm:cxn modelId="{957FDE6F-42C0-4E82-A38C-A3311F381F75}" type="presParOf" srcId="{2B19E5BF-6084-45E9-A4AF-FDCC112D81D2}" destId="{A4AC18A5-FE0B-41F7-9A60-BCF3636A933C}" srcOrd="2" destOrd="0" presId="urn:microsoft.com/office/officeart/2005/8/layout/vList4#1"/>
    <dgm:cxn modelId="{8963B586-88A0-4574-8BAC-4A3661047317}" type="presParOf" srcId="{3D04899B-D862-420D-8F49-1893A76AF67C}" destId="{45FC22E6-4E0A-4510-84BB-A948920C6FDA}" srcOrd="7" destOrd="0" presId="urn:microsoft.com/office/officeart/2005/8/layout/vList4#1"/>
    <dgm:cxn modelId="{AC8C6E13-AAB2-4146-BB54-47E29DCAB1A1}" type="presParOf" srcId="{3D04899B-D862-420D-8F49-1893A76AF67C}" destId="{92D2933D-6B9D-44AD-9181-4F5D8F00793C}" srcOrd="8" destOrd="0" presId="urn:microsoft.com/office/officeart/2005/8/layout/vList4#1"/>
    <dgm:cxn modelId="{9842B7A9-1036-4BC5-BF7A-371CDF67ED42}" type="presParOf" srcId="{92D2933D-6B9D-44AD-9181-4F5D8F00793C}" destId="{21987A41-88CE-4917-A47B-5C68237DC6A6}" srcOrd="0" destOrd="0" presId="urn:microsoft.com/office/officeart/2005/8/layout/vList4#1"/>
    <dgm:cxn modelId="{437C99F9-0406-43CD-9786-7A4BF0DA2896}" type="presParOf" srcId="{92D2933D-6B9D-44AD-9181-4F5D8F00793C}" destId="{AB2C5E68-71D1-45BF-8944-A26400AB737A}" srcOrd="1" destOrd="0" presId="urn:microsoft.com/office/officeart/2005/8/layout/vList4#1"/>
    <dgm:cxn modelId="{2DBFE213-C4B3-4F42-8F5E-B2EA17F91C45}" type="presParOf" srcId="{92D2933D-6B9D-44AD-9181-4F5D8F00793C}" destId="{9AC0065A-AD2B-4039-BB69-4C346A774888}" srcOrd="2" destOrd="0" presId="urn:microsoft.com/office/officeart/2005/8/layout/vList4#1"/>
    <dgm:cxn modelId="{52D4661D-509E-4A55-9E7F-542D1EEF1FC8}" type="presParOf" srcId="{3D04899B-D862-420D-8F49-1893A76AF67C}" destId="{512A888C-DE93-4D19-A604-AB1AE8B31831}" srcOrd="9" destOrd="0" presId="urn:microsoft.com/office/officeart/2005/8/layout/vList4#1"/>
    <dgm:cxn modelId="{28FEE4A2-786F-4743-A681-13D68C41B6F5}" type="presParOf" srcId="{3D04899B-D862-420D-8F49-1893A76AF67C}" destId="{8DE37A90-7CA4-4AEA-BE6F-E68AB3982032}" srcOrd="10" destOrd="0" presId="urn:microsoft.com/office/officeart/2005/8/layout/vList4#1"/>
    <dgm:cxn modelId="{EBEE1138-3818-4008-8072-8BA70455840A}" type="presParOf" srcId="{8DE37A90-7CA4-4AEA-BE6F-E68AB3982032}" destId="{6BC0DD9A-F52D-4F3A-8321-28BF97E04D1A}" srcOrd="0" destOrd="0" presId="urn:microsoft.com/office/officeart/2005/8/layout/vList4#1"/>
    <dgm:cxn modelId="{56C1D9CD-A69C-4A75-ADD1-99E8FE623AB8}" type="presParOf" srcId="{8DE37A90-7CA4-4AEA-BE6F-E68AB3982032}" destId="{3892383C-8830-40E9-BF10-0CE80753D209}" srcOrd="1" destOrd="0" presId="urn:microsoft.com/office/officeart/2005/8/layout/vList4#1"/>
    <dgm:cxn modelId="{C795E39F-4F22-49C8-851D-D824ACAB04F6}" type="presParOf" srcId="{8DE37A90-7CA4-4AEA-BE6F-E68AB3982032}" destId="{8390CB9A-DB6B-4B33-8B8A-A9D4CF516A5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38EBD-35A5-4C6A-9D13-A93B599EFB7A}" type="doc">
      <dgm:prSet loTypeId="urn:microsoft.com/office/officeart/2005/8/layout/vList4#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A33140-EE1E-4539-AF3E-0EB26E87A233}">
      <dgm:prSet phldrT="[Text]" custT="1"/>
      <dgm:spPr/>
      <dgm:t>
        <a:bodyPr/>
        <a:lstStyle/>
        <a:p>
          <a:r>
            <a:rPr lang="ru-RU" sz="1800" b="1" dirty="0"/>
            <a:t>Тема 1. Предприимчивость, предприятие, предпринимательство</a:t>
          </a:r>
          <a:endParaRPr lang="ru-RU" sz="1800" b="0" i="0" noProof="0" dirty="0">
            <a:latin typeface="Trebuchet"/>
          </a:endParaRPr>
        </a:p>
      </dgm:t>
    </dgm:pt>
    <dgm:pt modelId="{5B824809-180D-441F-8468-9BDA32DD3D78}" type="parTrans" cxnId="{DD018A66-E85B-4175-A1AE-E79E2A6E7293}">
      <dgm:prSet/>
      <dgm:spPr/>
      <dgm:t>
        <a:bodyPr/>
        <a:lstStyle/>
        <a:p>
          <a:endParaRPr lang="en-US"/>
        </a:p>
      </dgm:t>
    </dgm:pt>
    <dgm:pt modelId="{295405A8-800A-45B6-8281-30CD8006ED79}" type="sibTrans" cxnId="{DD018A66-E85B-4175-A1AE-E79E2A6E7293}">
      <dgm:prSet/>
      <dgm:spPr/>
      <dgm:t>
        <a:bodyPr/>
        <a:lstStyle/>
        <a:p>
          <a:endParaRPr lang="en-US"/>
        </a:p>
      </dgm:t>
    </dgm:pt>
    <dgm:pt modelId="{12CFB419-FAF3-4708-AEB3-8165E54E9FB6}">
      <dgm:prSet phldrT="[Text]" custT="1"/>
      <dgm:spPr/>
      <dgm:t>
        <a:bodyPr/>
        <a:lstStyle/>
        <a:p>
          <a:r>
            <a:rPr lang="ru-RU" sz="1800" b="1" dirty="0"/>
            <a:t>Тема 2. Организационно-правовые нормы ведения бизнеса</a:t>
          </a:r>
          <a:endParaRPr lang="ru-RU" sz="1800" b="0" i="0" noProof="0" dirty="0">
            <a:latin typeface="Trebuchet"/>
          </a:endParaRPr>
        </a:p>
      </dgm:t>
    </dgm:pt>
    <dgm:pt modelId="{4D681F1E-0726-4A4C-95A8-21A32AB6BBDE}" type="parTrans" cxnId="{4272AF09-2506-42C2-BB84-D05F11A28875}">
      <dgm:prSet/>
      <dgm:spPr/>
      <dgm:t>
        <a:bodyPr/>
        <a:lstStyle/>
        <a:p>
          <a:endParaRPr lang="en-US"/>
        </a:p>
      </dgm:t>
    </dgm:pt>
    <dgm:pt modelId="{F4A45768-5FEF-42F1-BF1A-FA3330A46D30}" type="sibTrans" cxnId="{4272AF09-2506-42C2-BB84-D05F11A28875}">
      <dgm:prSet/>
      <dgm:spPr/>
      <dgm:t>
        <a:bodyPr/>
        <a:lstStyle/>
        <a:p>
          <a:endParaRPr lang="en-US"/>
        </a:p>
      </dgm:t>
    </dgm:pt>
    <dgm:pt modelId="{9835F318-F782-42A1-98EA-0455C0AD8A8C}">
      <dgm:prSet phldrT="[Text]" custT="1"/>
      <dgm:spPr/>
      <dgm:t>
        <a:bodyPr/>
        <a:lstStyle/>
        <a:p>
          <a:r>
            <a:rPr lang="ru-RU" sz="1800" b="1" dirty="0"/>
            <a:t>Тема 5. Налогообложение малого и среднего бизнеса</a:t>
          </a:r>
          <a:endParaRPr lang="ru-RU" sz="1800" b="0" i="0" noProof="0" dirty="0">
            <a:latin typeface="Trebuchet"/>
          </a:endParaRPr>
        </a:p>
      </dgm:t>
    </dgm:pt>
    <dgm:pt modelId="{DFA4D3AA-1983-43D2-9D71-F0B7DCF8616A}" type="parTrans" cxnId="{E9752FE4-9962-49F1-BE8B-73CD212887F3}">
      <dgm:prSet/>
      <dgm:spPr/>
      <dgm:t>
        <a:bodyPr/>
        <a:lstStyle/>
        <a:p>
          <a:endParaRPr lang="ru-RU"/>
        </a:p>
      </dgm:t>
    </dgm:pt>
    <dgm:pt modelId="{D9FBC1A6-2CF6-45CA-8D9C-875031625EE2}" type="sibTrans" cxnId="{E9752FE4-9962-49F1-BE8B-73CD212887F3}">
      <dgm:prSet/>
      <dgm:spPr/>
      <dgm:t>
        <a:bodyPr/>
        <a:lstStyle/>
        <a:p>
          <a:endParaRPr lang="ru-RU"/>
        </a:p>
      </dgm:t>
    </dgm:pt>
    <dgm:pt modelId="{48EC9C6D-0FA6-4DEE-A0E9-15358E44C212}">
      <dgm:prSet phldrT="[Text]" custT="1"/>
      <dgm:spPr/>
      <dgm:t>
        <a:bodyPr/>
        <a:lstStyle/>
        <a:p>
          <a:r>
            <a:rPr lang="ru-RU" sz="1800" b="1" dirty="0"/>
            <a:t>Тема 4. Трудовые отношения в малом и среднем бизнесе</a:t>
          </a:r>
          <a:endParaRPr lang="ru-RU" sz="1800" b="0" i="0" noProof="0" dirty="0">
            <a:latin typeface="Trebuchet"/>
          </a:endParaRPr>
        </a:p>
      </dgm:t>
    </dgm:pt>
    <dgm:pt modelId="{6EE9723C-7C70-45D4-9F61-81BC397AFF52}" type="sibTrans" cxnId="{E62713A5-F428-459B-9B54-AA563E05912B}">
      <dgm:prSet/>
      <dgm:spPr/>
      <dgm:t>
        <a:bodyPr/>
        <a:lstStyle/>
        <a:p>
          <a:endParaRPr lang="ru-RU"/>
        </a:p>
      </dgm:t>
    </dgm:pt>
    <dgm:pt modelId="{82142F7A-0BEB-45CC-84F4-3AF71BCD8556}" type="parTrans" cxnId="{E62713A5-F428-459B-9B54-AA563E05912B}">
      <dgm:prSet/>
      <dgm:spPr/>
      <dgm:t>
        <a:bodyPr/>
        <a:lstStyle/>
        <a:p>
          <a:endParaRPr lang="ru-RU"/>
        </a:p>
      </dgm:t>
    </dgm:pt>
    <dgm:pt modelId="{D4CD5DE2-AA57-4ACF-956D-83A7709C25DC}">
      <dgm:prSet phldrT="[Text]" custT="1"/>
      <dgm:spPr/>
      <dgm:t>
        <a:bodyPr/>
        <a:lstStyle/>
        <a:p>
          <a:r>
            <a:rPr lang="ru-RU" sz="1800" b="1" dirty="0"/>
            <a:t>Тема 3. Предпринимательское лидерство. Предпринимательство и креативность</a:t>
          </a:r>
          <a:endParaRPr lang="ru-RU" sz="1800" b="0" i="0" noProof="0" dirty="0">
            <a:latin typeface="Trebuchet"/>
          </a:endParaRPr>
        </a:p>
      </dgm:t>
    </dgm:pt>
    <dgm:pt modelId="{32F1905C-9C3D-4958-9808-97F52DCAAB3B}" type="sibTrans" cxnId="{2A3E0D30-D546-4EB8-81A8-E49CEB45DE05}">
      <dgm:prSet/>
      <dgm:spPr/>
      <dgm:t>
        <a:bodyPr/>
        <a:lstStyle/>
        <a:p>
          <a:endParaRPr lang="ru-RU"/>
        </a:p>
      </dgm:t>
    </dgm:pt>
    <dgm:pt modelId="{BE20EA63-4134-44A8-93C3-F353EA2C3B0B}" type="parTrans" cxnId="{2A3E0D30-D546-4EB8-81A8-E49CEB45DE05}">
      <dgm:prSet/>
      <dgm:spPr/>
      <dgm:t>
        <a:bodyPr/>
        <a:lstStyle/>
        <a:p>
          <a:endParaRPr lang="ru-RU"/>
        </a:p>
      </dgm:t>
    </dgm:pt>
    <dgm:pt modelId="{D8E3A465-A1F1-4FB6-8FA9-CA5D15649DD2}" type="pres">
      <dgm:prSet presAssocID="{D8938EBD-35A5-4C6A-9D13-A93B599EFB7A}" presName="linear" presStyleCnt="0">
        <dgm:presLayoutVars>
          <dgm:dir/>
          <dgm:resizeHandles val="exact"/>
        </dgm:presLayoutVars>
      </dgm:prSet>
      <dgm:spPr/>
    </dgm:pt>
    <dgm:pt modelId="{659386AB-05EA-409F-A45A-32ABB0291C47}" type="pres">
      <dgm:prSet presAssocID="{49A33140-EE1E-4539-AF3E-0EB26E87A233}" presName="comp" presStyleCnt="0"/>
      <dgm:spPr/>
    </dgm:pt>
    <dgm:pt modelId="{1EDC0706-B337-4D19-9586-D80ADC6FF0BC}" type="pres">
      <dgm:prSet presAssocID="{49A33140-EE1E-4539-AF3E-0EB26E87A233}" presName="box" presStyleLbl="node1" presStyleIdx="0" presStyleCnt="5"/>
      <dgm:spPr/>
    </dgm:pt>
    <dgm:pt modelId="{DBE039BC-4828-4037-ACD3-44AD1DBB8598}" type="pres">
      <dgm:prSet presAssocID="{49A33140-EE1E-4539-AF3E-0EB26E87A233}" presName="img" presStyleLbl="fgImgPlace1" presStyleIdx="0" presStyleCnt="5" custScaleX="56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hand holding pencil and sketching" title="Sample Picture"/>
        </a:ext>
      </dgm:extLst>
    </dgm:pt>
    <dgm:pt modelId="{734EAEA4-C2E0-4D5D-9A6F-CA92018E8638}" type="pres">
      <dgm:prSet presAssocID="{49A33140-EE1E-4539-AF3E-0EB26E87A233}" presName="text" presStyleLbl="node1" presStyleIdx="0" presStyleCnt="5">
        <dgm:presLayoutVars>
          <dgm:bulletEnabled val="1"/>
        </dgm:presLayoutVars>
      </dgm:prSet>
      <dgm:spPr/>
    </dgm:pt>
    <dgm:pt modelId="{1A6F2464-5648-4E0A-83D7-5845DE3EC097}" type="pres">
      <dgm:prSet presAssocID="{295405A8-800A-45B6-8281-30CD8006ED79}" presName="spacer" presStyleCnt="0"/>
      <dgm:spPr/>
    </dgm:pt>
    <dgm:pt modelId="{535B0373-DB8C-44A5-BE71-A59923855882}" type="pres">
      <dgm:prSet presAssocID="{12CFB419-FAF3-4708-AEB3-8165E54E9FB6}" presName="comp" presStyleCnt="0"/>
      <dgm:spPr/>
    </dgm:pt>
    <dgm:pt modelId="{4F229A7F-E08F-42D1-8F6B-B37CFEF49005}" type="pres">
      <dgm:prSet presAssocID="{12CFB419-FAF3-4708-AEB3-8165E54E9FB6}" presName="box" presStyleLbl="node1" presStyleIdx="1" presStyleCnt="5"/>
      <dgm:spPr/>
    </dgm:pt>
    <dgm:pt modelId="{4135933F-2477-4BF1-BA3D-4F139E2F98E5}" type="pres">
      <dgm:prSet presAssocID="{12CFB419-FAF3-4708-AEB3-8165E54E9FB6}" presName="img" presStyleLbl="fgImgPlace1" presStyleIdx="1" presStyleCnt="5" custScaleX="566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up of finger pushing power button" title="Sample Picture"/>
        </a:ext>
      </dgm:extLst>
    </dgm:pt>
    <dgm:pt modelId="{B5C063E0-CF3C-4F80-A41B-D2F8D13F1DF6}" type="pres">
      <dgm:prSet presAssocID="{12CFB419-FAF3-4708-AEB3-8165E54E9FB6}" presName="text" presStyleLbl="node1" presStyleIdx="1" presStyleCnt="5">
        <dgm:presLayoutVars>
          <dgm:bulletEnabled val="1"/>
        </dgm:presLayoutVars>
      </dgm:prSet>
      <dgm:spPr/>
    </dgm:pt>
    <dgm:pt modelId="{811DA269-5E22-43E5-A82C-586456B8390B}" type="pres">
      <dgm:prSet presAssocID="{F4A45768-5FEF-42F1-BF1A-FA3330A46D30}" presName="spacer" presStyleCnt="0"/>
      <dgm:spPr/>
    </dgm:pt>
    <dgm:pt modelId="{B51FDDC9-F7A6-4323-A2B6-C4E61F7999D2}" type="pres">
      <dgm:prSet presAssocID="{D4CD5DE2-AA57-4ACF-956D-83A7709C25DC}" presName="comp" presStyleCnt="0"/>
      <dgm:spPr/>
    </dgm:pt>
    <dgm:pt modelId="{B1D09883-8650-44DB-9DDD-E78E7D04F692}" type="pres">
      <dgm:prSet presAssocID="{D4CD5DE2-AA57-4ACF-956D-83A7709C25DC}" presName="box" presStyleLbl="node1" presStyleIdx="2" presStyleCnt="5"/>
      <dgm:spPr/>
    </dgm:pt>
    <dgm:pt modelId="{B4A0DA28-B659-4EA7-9E84-8FAA976BE21F}" type="pres">
      <dgm:prSet presAssocID="{D4CD5DE2-AA57-4ACF-956D-83A7709C25DC}" presName="img" presStyleLbl="fgImgPlace1" presStyleIdx="2" presStyleCnt="5" custScaleX="566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7D9948E-17F4-4D9F-91B1-8D2C88DAE7CF}" type="pres">
      <dgm:prSet presAssocID="{D4CD5DE2-AA57-4ACF-956D-83A7709C25DC}" presName="text" presStyleLbl="node1" presStyleIdx="2" presStyleCnt="5">
        <dgm:presLayoutVars>
          <dgm:bulletEnabled val="1"/>
        </dgm:presLayoutVars>
      </dgm:prSet>
      <dgm:spPr/>
    </dgm:pt>
    <dgm:pt modelId="{8C1CCB8B-6F5B-4465-B67C-1D33BF023602}" type="pres">
      <dgm:prSet presAssocID="{32F1905C-9C3D-4958-9808-97F52DCAAB3B}" presName="spacer" presStyleCnt="0"/>
      <dgm:spPr/>
    </dgm:pt>
    <dgm:pt modelId="{82EF5FA3-2D55-47A4-AB63-0A216F42D5EE}" type="pres">
      <dgm:prSet presAssocID="{48EC9C6D-0FA6-4DEE-A0E9-15358E44C212}" presName="comp" presStyleCnt="0"/>
      <dgm:spPr/>
    </dgm:pt>
    <dgm:pt modelId="{9FF21F70-4D5C-46CF-85B0-702047D77C3C}" type="pres">
      <dgm:prSet presAssocID="{48EC9C6D-0FA6-4DEE-A0E9-15358E44C212}" presName="box" presStyleLbl="node1" presStyleIdx="3" presStyleCnt="5"/>
      <dgm:spPr/>
    </dgm:pt>
    <dgm:pt modelId="{3813E205-908A-4CAE-A3E5-BB0A36775EF6}" type="pres">
      <dgm:prSet presAssocID="{48EC9C6D-0FA6-4DEE-A0E9-15358E44C212}" presName="img" presStyleLbl="fgImgPlace1" presStyleIdx="3" presStyleCnt="5" custScaleX="5669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A368989-3237-4BA9-9E7F-73094ADF8493}" type="pres">
      <dgm:prSet presAssocID="{48EC9C6D-0FA6-4DEE-A0E9-15358E44C212}" presName="text" presStyleLbl="node1" presStyleIdx="3" presStyleCnt="5">
        <dgm:presLayoutVars>
          <dgm:bulletEnabled val="1"/>
        </dgm:presLayoutVars>
      </dgm:prSet>
      <dgm:spPr/>
    </dgm:pt>
    <dgm:pt modelId="{C76737FD-70D9-4675-929F-85A2A62B8310}" type="pres">
      <dgm:prSet presAssocID="{6EE9723C-7C70-45D4-9F61-81BC397AFF52}" presName="spacer" presStyleCnt="0"/>
      <dgm:spPr/>
    </dgm:pt>
    <dgm:pt modelId="{F17C6A6E-7874-4454-8354-F2D6848B608C}" type="pres">
      <dgm:prSet presAssocID="{9835F318-F782-42A1-98EA-0455C0AD8A8C}" presName="comp" presStyleCnt="0"/>
      <dgm:spPr/>
    </dgm:pt>
    <dgm:pt modelId="{B418178B-3F57-44F6-8750-A33B686C2532}" type="pres">
      <dgm:prSet presAssocID="{9835F318-F782-42A1-98EA-0455C0AD8A8C}" presName="box" presStyleLbl="node1" presStyleIdx="4" presStyleCnt="5" custLinFactNeighborY="-105"/>
      <dgm:spPr/>
    </dgm:pt>
    <dgm:pt modelId="{B46E2FCE-2894-4D55-BC99-54AD54D59AA1}" type="pres">
      <dgm:prSet presAssocID="{9835F318-F782-42A1-98EA-0455C0AD8A8C}" presName="img" presStyleLbl="fgImgPlace1" presStyleIdx="4" presStyleCnt="5" custScaleX="5669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6ABB7E4-56F6-4E80-8AFB-48B91006A7DE}" type="pres">
      <dgm:prSet presAssocID="{9835F318-F782-42A1-98EA-0455C0AD8A8C}" presName="text" presStyleLbl="node1" presStyleIdx="4" presStyleCnt="5">
        <dgm:presLayoutVars>
          <dgm:bulletEnabled val="1"/>
        </dgm:presLayoutVars>
      </dgm:prSet>
      <dgm:spPr/>
    </dgm:pt>
  </dgm:ptLst>
  <dgm:cxnLst>
    <dgm:cxn modelId="{CD0C2A01-3942-46BB-B480-E8A5AE86756E}" type="presOf" srcId="{48EC9C6D-0FA6-4DEE-A0E9-15358E44C212}" destId="{9FF21F70-4D5C-46CF-85B0-702047D77C3C}" srcOrd="0" destOrd="0" presId="urn:microsoft.com/office/officeart/2005/8/layout/vList4#4"/>
    <dgm:cxn modelId="{4272AF09-2506-42C2-BB84-D05F11A28875}" srcId="{D8938EBD-35A5-4C6A-9D13-A93B599EFB7A}" destId="{12CFB419-FAF3-4708-AEB3-8165E54E9FB6}" srcOrd="1" destOrd="0" parTransId="{4D681F1E-0726-4A4C-95A8-21A32AB6BBDE}" sibTransId="{F4A45768-5FEF-42F1-BF1A-FA3330A46D30}"/>
    <dgm:cxn modelId="{28532B18-2FDF-48C0-B130-361BAB55304D}" type="presOf" srcId="{49A33140-EE1E-4539-AF3E-0EB26E87A233}" destId="{1EDC0706-B337-4D19-9586-D80ADC6FF0BC}" srcOrd="0" destOrd="0" presId="urn:microsoft.com/office/officeart/2005/8/layout/vList4#4"/>
    <dgm:cxn modelId="{21B9E423-6A0F-4FFD-BF59-BEAE9D5CFDEE}" type="presOf" srcId="{12CFB419-FAF3-4708-AEB3-8165E54E9FB6}" destId="{4F229A7F-E08F-42D1-8F6B-B37CFEF49005}" srcOrd="0" destOrd="0" presId="urn:microsoft.com/office/officeart/2005/8/layout/vList4#4"/>
    <dgm:cxn modelId="{2A3E0D30-D546-4EB8-81A8-E49CEB45DE05}" srcId="{D8938EBD-35A5-4C6A-9D13-A93B599EFB7A}" destId="{D4CD5DE2-AA57-4ACF-956D-83A7709C25DC}" srcOrd="2" destOrd="0" parTransId="{BE20EA63-4134-44A8-93C3-F353EA2C3B0B}" sibTransId="{32F1905C-9C3D-4958-9808-97F52DCAAB3B}"/>
    <dgm:cxn modelId="{DD018A66-E85B-4175-A1AE-E79E2A6E7293}" srcId="{D8938EBD-35A5-4C6A-9D13-A93B599EFB7A}" destId="{49A33140-EE1E-4539-AF3E-0EB26E87A233}" srcOrd="0" destOrd="0" parTransId="{5B824809-180D-441F-8468-9BDA32DD3D78}" sibTransId="{295405A8-800A-45B6-8281-30CD8006ED79}"/>
    <dgm:cxn modelId="{4D1EF870-142F-4B7C-97DE-BDF671D4DBFB}" type="presOf" srcId="{48EC9C6D-0FA6-4DEE-A0E9-15358E44C212}" destId="{2A368989-3237-4BA9-9E7F-73094ADF8493}" srcOrd="1" destOrd="0" presId="urn:microsoft.com/office/officeart/2005/8/layout/vList4#4"/>
    <dgm:cxn modelId="{10B71875-8DF4-4D96-8718-D553C8162402}" type="presOf" srcId="{9835F318-F782-42A1-98EA-0455C0AD8A8C}" destId="{B418178B-3F57-44F6-8750-A33B686C2532}" srcOrd="0" destOrd="0" presId="urn:microsoft.com/office/officeart/2005/8/layout/vList4#4"/>
    <dgm:cxn modelId="{CAEA495A-462E-4627-A548-541DE4649064}" type="presOf" srcId="{D4CD5DE2-AA57-4ACF-956D-83A7709C25DC}" destId="{B1D09883-8650-44DB-9DDD-E78E7D04F692}" srcOrd="0" destOrd="0" presId="urn:microsoft.com/office/officeart/2005/8/layout/vList4#4"/>
    <dgm:cxn modelId="{6C82B47C-537D-4D10-9073-ACEFA52063C6}" type="presOf" srcId="{D8938EBD-35A5-4C6A-9D13-A93B599EFB7A}" destId="{D8E3A465-A1F1-4FB6-8FA9-CA5D15649DD2}" srcOrd="0" destOrd="0" presId="urn:microsoft.com/office/officeart/2005/8/layout/vList4#4"/>
    <dgm:cxn modelId="{E6319796-C53D-41C4-85DC-F708B131A4C6}" type="presOf" srcId="{D4CD5DE2-AA57-4ACF-956D-83A7709C25DC}" destId="{B7D9948E-17F4-4D9F-91B1-8D2C88DAE7CF}" srcOrd="1" destOrd="0" presId="urn:microsoft.com/office/officeart/2005/8/layout/vList4#4"/>
    <dgm:cxn modelId="{BE8C769E-F45D-4E5B-BEE3-A9D98847A4A5}" type="presOf" srcId="{49A33140-EE1E-4539-AF3E-0EB26E87A233}" destId="{734EAEA4-C2E0-4D5D-9A6F-CA92018E8638}" srcOrd="1" destOrd="0" presId="urn:microsoft.com/office/officeart/2005/8/layout/vList4#4"/>
    <dgm:cxn modelId="{E62713A5-F428-459B-9B54-AA563E05912B}" srcId="{D8938EBD-35A5-4C6A-9D13-A93B599EFB7A}" destId="{48EC9C6D-0FA6-4DEE-A0E9-15358E44C212}" srcOrd="3" destOrd="0" parTransId="{82142F7A-0BEB-45CC-84F4-3AF71BCD8556}" sibTransId="{6EE9723C-7C70-45D4-9F61-81BC397AFF52}"/>
    <dgm:cxn modelId="{BAFDCAAD-E2EA-4C1F-ADBC-AE62D7A9B5F1}" type="presOf" srcId="{9835F318-F782-42A1-98EA-0455C0AD8A8C}" destId="{56ABB7E4-56F6-4E80-8AFB-48B91006A7DE}" srcOrd="1" destOrd="0" presId="urn:microsoft.com/office/officeart/2005/8/layout/vList4#4"/>
    <dgm:cxn modelId="{D6ED6FD6-1BE7-45CD-8D7E-5414B13BFC6D}" type="presOf" srcId="{12CFB419-FAF3-4708-AEB3-8165E54E9FB6}" destId="{B5C063E0-CF3C-4F80-A41B-D2F8D13F1DF6}" srcOrd="1" destOrd="0" presId="urn:microsoft.com/office/officeart/2005/8/layout/vList4#4"/>
    <dgm:cxn modelId="{E9752FE4-9962-49F1-BE8B-73CD212887F3}" srcId="{D8938EBD-35A5-4C6A-9D13-A93B599EFB7A}" destId="{9835F318-F782-42A1-98EA-0455C0AD8A8C}" srcOrd="4" destOrd="0" parTransId="{DFA4D3AA-1983-43D2-9D71-F0B7DCF8616A}" sibTransId="{D9FBC1A6-2CF6-45CA-8D9C-875031625EE2}"/>
    <dgm:cxn modelId="{022B49C4-D5CC-4CAF-BDB0-DFA25D8ED52A}" type="presParOf" srcId="{D8E3A465-A1F1-4FB6-8FA9-CA5D15649DD2}" destId="{659386AB-05EA-409F-A45A-32ABB0291C47}" srcOrd="0" destOrd="0" presId="urn:microsoft.com/office/officeart/2005/8/layout/vList4#4"/>
    <dgm:cxn modelId="{76CB7B7F-C7D9-442A-A712-CE2B91591F67}" type="presParOf" srcId="{659386AB-05EA-409F-A45A-32ABB0291C47}" destId="{1EDC0706-B337-4D19-9586-D80ADC6FF0BC}" srcOrd="0" destOrd="0" presId="urn:microsoft.com/office/officeart/2005/8/layout/vList4#4"/>
    <dgm:cxn modelId="{CAE6F255-6139-4F51-BAD4-515A448F308D}" type="presParOf" srcId="{659386AB-05EA-409F-A45A-32ABB0291C47}" destId="{DBE039BC-4828-4037-ACD3-44AD1DBB8598}" srcOrd="1" destOrd="0" presId="urn:microsoft.com/office/officeart/2005/8/layout/vList4#4"/>
    <dgm:cxn modelId="{264DA999-8230-4AA1-9BBA-1EF1CFFEBB8A}" type="presParOf" srcId="{659386AB-05EA-409F-A45A-32ABB0291C47}" destId="{734EAEA4-C2E0-4D5D-9A6F-CA92018E8638}" srcOrd="2" destOrd="0" presId="urn:microsoft.com/office/officeart/2005/8/layout/vList4#4"/>
    <dgm:cxn modelId="{7A2187CC-71D1-46FB-9565-3773FB1C5BC6}" type="presParOf" srcId="{D8E3A465-A1F1-4FB6-8FA9-CA5D15649DD2}" destId="{1A6F2464-5648-4E0A-83D7-5845DE3EC097}" srcOrd="1" destOrd="0" presId="urn:microsoft.com/office/officeart/2005/8/layout/vList4#4"/>
    <dgm:cxn modelId="{C55AD37B-32E6-4B5B-99DA-33B416458883}" type="presParOf" srcId="{D8E3A465-A1F1-4FB6-8FA9-CA5D15649DD2}" destId="{535B0373-DB8C-44A5-BE71-A59923855882}" srcOrd="2" destOrd="0" presId="urn:microsoft.com/office/officeart/2005/8/layout/vList4#4"/>
    <dgm:cxn modelId="{0CF06C19-5D6F-49DD-993F-7F2F676C3E47}" type="presParOf" srcId="{535B0373-DB8C-44A5-BE71-A59923855882}" destId="{4F229A7F-E08F-42D1-8F6B-B37CFEF49005}" srcOrd="0" destOrd="0" presId="urn:microsoft.com/office/officeart/2005/8/layout/vList4#4"/>
    <dgm:cxn modelId="{9B068C19-FFA8-41BE-9604-EBFB2CF00EFD}" type="presParOf" srcId="{535B0373-DB8C-44A5-BE71-A59923855882}" destId="{4135933F-2477-4BF1-BA3D-4F139E2F98E5}" srcOrd="1" destOrd="0" presId="urn:microsoft.com/office/officeart/2005/8/layout/vList4#4"/>
    <dgm:cxn modelId="{DA84A20D-D543-44BB-93E0-A8F6069B4DA3}" type="presParOf" srcId="{535B0373-DB8C-44A5-BE71-A59923855882}" destId="{B5C063E0-CF3C-4F80-A41B-D2F8D13F1DF6}" srcOrd="2" destOrd="0" presId="urn:microsoft.com/office/officeart/2005/8/layout/vList4#4"/>
    <dgm:cxn modelId="{FFE72336-80D0-4967-8C92-969F98DC2306}" type="presParOf" srcId="{D8E3A465-A1F1-4FB6-8FA9-CA5D15649DD2}" destId="{811DA269-5E22-43E5-A82C-586456B8390B}" srcOrd="3" destOrd="0" presId="urn:microsoft.com/office/officeart/2005/8/layout/vList4#4"/>
    <dgm:cxn modelId="{F3AEF006-5527-48A6-84E9-00DB127BA976}" type="presParOf" srcId="{D8E3A465-A1F1-4FB6-8FA9-CA5D15649DD2}" destId="{B51FDDC9-F7A6-4323-A2B6-C4E61F7999D2}" srcOrd="4" destOrd="0" presId="urn:microsoft.com/office/officeart/2005/8/layout/vList4#4"/>
    <dgm:cxn modelId="{4203E5A9-8BBA-40B8-8D2B-7BBCBBFDFD13}" type="presParOf" srcId="{B51FDDC9-F7A6-4323-A2B6-C4E61F7999D2}" destId="{B1D09883-8650-44DB-9DDD-E78E7D04F692}" srcOrd="0" destOrd="0" presId="urn:microsoft.com/office/officeart/2005/8/layout/vList4#4"/>
    <dgm:cxn modelId="{E1C9C24F-DA58-402A-AD71-D4AA57FAFDD2}" type="presParOf" srcId="{B51FDDC9-F7A6-4323-A2B6-C4E61F7999D2}" destId="{B4A0DA28-B659-4EA7-9E84-8FAA976BE21F}" srcOrd="1" destOrd="0" presId="urn:microsoft.com/office/officeart/2005/8/layout/vList4#4"/>
    <dgm:cxn modelId="{08DC60B4-08EB-4F4F-A3C7-013800186E38}" type="presParOf" srcId="{B51FDDC9-F7A6-4323-A2B6-C4E61F7999D2}" destId="{B7D9948E-17F4-4D9F-91B1-8D2C88DAE7CF}" srcOrd="2" destOrd="0" presId="urn:microsoft.com/office/officeart/2005/8/layout/vList4#4"/>
    <dgm:cxn modelId="{4F6CDFAB-A1C0-46DC-A389-C4F03A1B8E46}" type="presParOf" srcId="{D8E3A465-A1F1-4FB6-8FA9-CA5D15649DD2}" destId="{8C1CCB8B-6F5B-4465-B67C-1D33BF023602}" srcOrd="5" destOrd="0" presId="urn:microsoft.com/office/officeart/2005/8/layout/vList4#4"/>
    <dgm:cxn modelId="{0559DB3D-FF3F-40F2-B890-7C4020DC9A61}" type="presParOf" srcId="{D8E3A465-A1F1-4FB6-8FA9-CA5D15649DD2}" destId="{82EF5FA3-2D55-47A4-AB63-0A216F42D5EE}" srcOrd="6" destOrd="0" presId="urn:microsoft.com/office/officeart/2005/8/layout/vList4#4"/>
    <dgm:cxn modelId="{8A3EC0F8-C957-4089-8715-F1C1DE52761E}" type="presParOf" srcId="{82EF5FA3-2D55-47A4-AB63-0A216F42D5EE}" destId="{9FF21F70-4D5C-46CF-85B0-702047D77C3C}" srcOrd="0" destOrd="0" presId="urn:microsoft.com/office/officeart/2005/8/layout/vList4#4"/>
    <dgm:cxn modelId="{7FBC6607-D465-4C1B-8E24-DE11DBD98588}" type="presParOf" srcId="{82EF5FA3-2D55-47A4-AB63-0A216F42D5EE}" destId="{3813E205-908A-4CAE-A3E5-BB0A36775EF6}" srcOrd="1" destOrd="0" presId="urn:microsoft.com/office/officeart/2005/8/layout/vList4#4"/>
    <dgm:cxn modelId="{574056DD-56CB-4F1E-91CD-0B8E8174419D}" type="presParOf" srcId="{82EF5FA3-2D55-47A4-AB63-0A216F42D5EE}" destId="{2A368989-3237-4BA9-9E7F-73094ADF8493}" srcOrd="2" destOrd="0" presId="urn:microsoft.com/office/officeart/2005/8/layout/vList4#4"/>
    <dgm:cxn modelId="{2C03DF82-EF91-425C-A26F-4BF0D5FFBAB1}" type="presParOf" srcId="{D8E3A465-A1F1-4FB6-8FA9-CA5D15649DD2}" destId="{C76737FD-70D9-4675-929F-85A2A62B8310}" srcOrd="7" destOrd="0" presId="urn:microsoft.com/office/officeart/2005/8/layout/vList4#4"/>
    <dgm:cxn modelId="{80D0F148-8703-432E-8C00-2189C9C96EA5}" type="presParOf" srcId="{D8E3A465-A1F1-4FB6-8FA9-CA5D15649DD2}" destId="{F17C6A6E-7874-4454-8354-F2D6848B608C}" srcOrd="8" destOrd="0" presId="urn:microsoft.com/office/officeart/2005/8/layout/vList4#4"/>
    <dgm:cxn modelId="{70C7F81F-653A-4A59-A6A4-DA35784EDAE7}" type="presParOf" srcId="{F17C6A6E-7874-4454-8354-F2D6848B608C}" destId="{B418178B-3F57-44F6-8750-A33B686C2532}" srcOrd="0" destOrd="0" presId="urn:microsoft.com/office/officeart/2005/8/layout/vList4#4"/>
    <dgm:cxn modelId="{B0D7295A-6A96-4FF1-930A-3E76DE249307}" type="presParOf" srcId="{F17C6A6E-7874-4454-8354-F2D6848B608C}" destId="{B46E2FCE-2894-4D55-BC99-54AD54D59AA1}" srcOrd="1" destOrd="0" presId="urn:microsoft.com/office/officeart/2005/8/layout/vList4#4"/>
    <dgm:cxn modelId="{4E75AB92-8669-4601-8D10-C7FC0947C96C}" type="presParOf" srcId="{F17C6A6E-7874-4454-8354-F2D6848B608C}" destId="{56ABB7E4-56F6-4E80-8AFB-48B91006A7DE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640961" cy="775281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усвоение</a:t>
          </a:r>
          <a:r>
            <a:rPr lang="ru-RU" sz="2200" kern="1200" dirty="0"/>
            <a:t> теоретических основ предпринимательства</a:t>
          </a:r>
          <a:endParaRPr lang="ru-RU" sz="2200" b="0" i="0" kern="1200" dirty="0">
            <a:latin typeface="Tw Cen MT"/>
            <a:ea typeface="+mn-ea"/>
            <a:cs typeface="+mn-cs"/>
          </a:endParaRPr>
        </a:p>
      </dsp:txBody>
      <dsp:txXfrm>
        <a:off x="1805720" y="0"/>
        <a:ext cx="6835240" cy="775281"/>
      </dsp:txXfrm>
    </dsp:sp>
    <dsp:sp modelId="{36133411-8FE4-4491-BA08-56144C63CB99}">
      <dsp:nvSpPr>
        <dsp:cNvPr id="0" name=""/>
        <dsp:cNvSpPr/>
      </dsp:nvSpPr>
      <dsp:spPr>
        <a:xfrm>
          <a:off x="77528" y="77528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852809"/>
          <a:ext cx="8640961" cy="775281"/>
        </a:xfrm>
        <a:prstGeom prst="round2DiagRect">
          <a:avLst/>
        </a:prstGeom>
        <a:gradFill rotWithShape="0">
          <a:gsLst>
            <a:gs pos="0">
              <a:schemeClr val="accent3">
                <a:hueOff val="-1898305"/>
                <a:satOff val="-1247"/>
                <a:lumOff val="-2431"/>
                <a:alphaOff val="0"/>
                <a:shade val="51000"/>
                <a:satMod val="130000"/>
              </a:schemeClr>
            </a:gs>
            <a:gs pos="80000">
              <a:schemeClr val="accent3">
                <a:hueOff val="-1898305"/>
                <a:satOff val="-1247"/>
                <a:lumOff val="-2431"/>
                <a:alphaOff val="0"/>
                <a:shade val="93000"/>
                <a:satMod val="130000"/>
              </a:schemeClr>
            </a:gs>
            <a:gs pos="100000">
              <a:schemeClr val="accent3">
                <a:hueOff val="-1898305"/>
                <a:satOff val="-1247"/>
                <a:lumOff val="-2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усвоение принципов функционирования частных предприятий</a:t>
          </a:r>
          <a:endParaRPr lang="ru-RU" sz="2000" b="0" i="0" kern="1200" dirty="0">
            <a:latin typeface="Tw Cen MT"/>
            <a:ea typeface="+mn-ea"/>
            <a:cs typeface="+mn-cs"/>
          </a:endParaRPr>
        </a:p>
      </dsp:txBody>
      <dsp:txXfrm>
        <a:off x="1805720" y="852809"/>
        <a:ext cx="6835240" cy="775281"/>
      </dsp:txXfrm>
    </dsp:sp>
    <dsp:sp modelId="{8B82C056-6D44-4EC6-B428-208028A042F5}">
      <dsp:nvSpPr>
        <dsp:cNvPr id="0" name=""/>
        <dsp:cNvSpPr/>
      </dsp:nvSpPr>
      <dsp:spPr>
        <a:xfrm>
          <a:off x="77528" y="930337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1705619"/>
          <a:ext cx="8640961" cy="775281"/>
        </a:xfrm>
        <a:prstGeom prst="round2DiagRect">
          <a:avLst/>
        </a:prstGeom>
        <a:gradFill rotWithShape="0">
          <a:gsLst>
            <a:gs pos="0">
              <a:schemeClr val="accent3">
                <a:hueOff val="-3796610"/>
                <a:satOff val="-2494"/>
                <a:lumOff val="-4863"/>
                <a:alphaOff val="0"/>
                <a:shade val="51000"/>
                <a:satMod val="130000"/>
              </a:schemeClr>
            </a:gs>
            <a:gs pos="80000">
              <a:schemeClr val="accent3">
                <a:hueOff val="-3796610"/>
                <a:satOff val="-2494"/>
                <a:lumOff val="-4863"/>
                <a:alphaOff val="0"/>
                <a:shade val="93000"/>
                <a:satMod val="130000"/>
              </a:schemeClr>
            </a:gs>
            <a:gs pos="100000">
              <a:schemeClr val="accent3">
                <a:hueOff val="-3796610"/>
                <a:satOff val="-2494"/>
                <a:lumOff val="-4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усвоение путей повышения эффективности функционирования предприятий в рыночных условиях</a:t>
          </a:r>
          <a:endParaRPr lang="ru-RU" sz="2000" b="0" i="0" kern="1200" dirty="0">
            <a:latin typeface="Tw Cen MT"/>
            <a:ea typeface="+mn-ea"/>
            <a:cs typeface="+mn-cs"/>
          </a:endParaRPr>
        </a:p>
      </dsp:txBody>
      <dsp:txXfrm>
        <a:off x="1805720" y="1705619"/>
        <a:ext cx="6835240" cy="775281"/>
      </dsp:txXfrm>
    </dsp:sp>
    <dsp:sp modelId="{0B2BB8AA-4092-4C07-BA8C-D47A4D6D5285}">
      <dsp:nvSpPr>
        <dsp:cNvPr id="0" name=""/>
        <dsp:cNvSpPr/>
      </dsp:nvSpPr>
      <dsp:spPr>
        <a:xfrm>
          <a:off x="77528" y="1783147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2558428"/>
          <a:ext cx="8640961" cy="775281"/>
        </a:xfrm>
        <a:prstGeom prst="round2DiagRect">
          <a:avLst/>
        </a:prstGeom>
        <a:gradFill rotWithShape="0">
          <a:gsLst>
            <a:gs pos="0">
              <a:schemeClr val="accent3">
                <a:hueOff val="-5694915"/>
                <a:satOff val="-3742"/>
                <a:lumOff val="-7294"/>
                <a:alphaOff val="0"/>
                <a:shade val="51000"/>
                <a:satMod val="130000"/>
              </a:schemeClr>
            </a:gs>
            <a:gs pos="80000">
              <a:schemeClr val="accent3">
                <a:hueOff val="-5694915"/>
                <a:satOff val="-3742"/>
                <a:lumOff val="-7294"/>
                <a:alphaOff val="0"/>
                <a:shade val="93000"/>
                <a:satMod val="130000"/>
              </a:schemeClr>
            </a:gs>
            <a:gs pos="100000">
              <a:schemeClr val="accent3">
                <a:hueOff val="-5694915"/>
                <a:satOff val="-3742"/>
                <a:lumOff val="-7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изучение законодательных основ предпринимательской деятельности в Республике Беларусь</a:t>
          </a:r>
          <a:endParaRPr lang="ru-RU" sz="2000" b="0" i="0" kern="1200" dirty="0">
            <a:latin typeface="Tw Cen MT"/>
            <a:ea typeface="+mn-ea"/>
            <a:cs typeface="+mn-cs"/>
          </a:endParaRPr>
        </a:p>
      </dsp:txBody>
      <dsp:txXfrm>
        <a:off x="1805720" y="2558428"/>
        <a:ext cx="6835240" cy="775281"/>
      </dsp:txXfrm>
    </dsp:sp>
    <dsp:sp modelId="{C24DEB7B-AAFE-4777-B8F6-0463A3E03E1B}">
      <dsp:nvSpPr>
        <dsp:cNvPr id="0" name=""/>
        <dsp:cNvSpPr/>
      </dsp:nvSpPr>
      <dsp:spPr>
        <a:xfrm>
          <a:off x="77528" y="2635956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3411238"/>
          <a:ext cx="8640961" cy="775281"/>
        </a:xfrm>
        <a:prstGeom prst="round2DiagRect">
          <a:avLst/>
        </a:prstGeom>
        <a:gradFill rotWithShape="0">
          <a:gsLst>
            <a:gs pos="0">
              <a:schemeClr val="accent3">
                <a:hueOff val="-7593220"/>
                <a:satOff val="-4989"/>
                <a:lumOff val="-9726"/>
                <a:alphaOff val="0"/>
                <a:shade val="51000"/>
                <a:satMod val="130000"/>
              </a:schemeClr>
            </a:gs>
            <a:gs pos="80000">
              <a:schemeClr val="accent3">
                <a:hueOff val="-7593220"/>
                <a:satOff val="-4989"/>
                <a:lumOff val="-9726"/>
                <a:alphaOff val="0"/>
                <a:shade val="93000"/>
                <a:satMod val="130000"/>
              </a:schemeClr>
            </a:gs>
            <a:gs pos="100000">
              <a:schemeClr val="accent3">
                <a:hueOff val="-7593220"/>
                <a:satOff val="-4989"/>
                <a:lumOff val="-9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овладение навыками поиска идей, разработки бизнес-плана, создания презентации частного предприятия</a:t>
          </a:r>
          <a:endParaRPr lang="ru-RU" sz="2000" b="0" i="0" kern="1200" dirty="0">
            <a:latin typeface="Tw Cen MT"/>
            <a:ea typeface="+mn-ea"/>
            <a:cs typeface="+mn-cs"/>
          </a:endParaRPr>
        </a:p>
      </dsp:txBody>
      <dsp:txXfrm>
        <a:off x="1805720" y="3411238"/>
        <a:ext cx="6835240" cy="775281"/>
      </dsp:txXfrm>
    </dsp:sp>
    <dsp:sp modelId="{AB2C5E68-71D1-45BF-8944-A26400AB737A}">
      <dsp:nvSpPr>
        <dsp:cNvPr id="0" name=""/>
        <dsp:cNvSpPr/>
      </dsp:nvSpPr>
      <dsp:spPr>
        <a:xfrm>
          <a:off x="77528" y="3488766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C0DD9A-F52D-4F3A-8321-28BF97E04D1A}">
      <dsp:nvSpPr>
        <dsp:cNvPr id="0" name=""/>
        <dsp:cNvSpPr/>
      </dsp:nvSpPr>
      <dsp:spPr>
        <a:xfrm>
          <a:off x="0" y="4264047"/>
          <a:ext cx="8640961" cy="7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9491525"/>
                <a:satOff val="-6236"/>
                <a:lumOff val="-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-9491525"/>
                <a:satOff val="-6236"/>
                <a:lumOff val="-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-9491525"/>
                <a:satOff val="-6236"/>
                <a:lumOff val="-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4625" lvl="0" indent="-174625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  развитие лидерских качеств, необходимых     предпринимателю</a:t>
          </a:r>
          <a:endParaRPr lang="ru-RU" sz="2000" b="0" i="0" kern="1200" dirty="0">
            <a:latin typeface="Tw Cen MT"/>
            <a:ea typeface="+mn-ea"/>
            <a:cs typeface="+mn-cs"/>
          </a:endParaRPr>
        </a:p>
      </dsp:txBody>
      <dsp:txXfrm>
        <a:off x="1805720" y="4264047"/>
        <a:ext cx="6835240" cy="775281"/>
      </dsp:txXfrm>
    </dsp:sp>
    <dsp:sp modelId="{3892383C-8830-40E9-BF10-0CE80753D209}">
      <dsp:nvSpPr>
        <dsp:cNvPr id="0" name=""/>
        <dsp:cNvSpPr/>
      </dsp:nvSpPr>
      <dsp:spPr>
        <a:xfrm>
          <a:off x="77528" y="4341576"/>
          <a:ext cx="1728192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0706-B337-4D19-9586-D80ADC6FF0BC}">
      <dsp:nvSpPr>
        <dsp:cNvPr id="0" name=""/>
        <dsp:cNvSpPr/>
      </dsp:nvSpPr>
      <dsp:spPr>
        <a:xfrm>
          <a:off x="0" y="0"/>
          <a:ext cx="9144000" cy="11009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 1. Предприимчивость, предприятие, предпринимательство</a:t>
          </a:r>
          <a:endParaRPr lang="ru-RU" sz="1800" b="0" i="0" kern="1200" noProof="0" dirty="0">
            <a:latin typeface="Trebuchet"/>
          </a:endParaRPr>
        </a:p>
      </dsp:txBody>
      <dsp:txXfrm>
        <a:off x="1938896" y="0"/>
        <a:ext cx="7205103" cy="1100965"/>
      </dsp:txXfrm>
    </dsp:sp>
    <dsp:sp modelId="{DBE039BC-4828-4037-ACD3-44AD1DBB8598}">
      <dsp:nvSpPr>
        <dsp:cNvPr id="0" name=""/>
        <dsp:cNvSpPr/>
      </dsp:nvSpPr>
      <dsp:spPr>
        <a:xfrm>
          <a:off x="506095" y="110096"/>
          <a:ext cx="1036801" cy="880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9A7F-E08F-42D1-8F6B-B37CFEF49005}">
      <dsp:nvSpPr>
        <dsp:cNvPr id="0" name=""/>
        <dsp:cNvSpPr/>
      </dsp:nvSpPr>
      <dsp:spPr>
        <a:xfrm>
          <a:off x="0" y="1211061"/>
          <a:ext cx="9144000" cy="1100965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 2. Организационно-правовые нормы ведения бизнеса</a:t>
          </a:r>
          <a:endParaRPr lang="ru-RU" sz="1800" b="0" i="0" kern="1200" noProof="0" dirty="0">
            <a:latin typeface="Trebuchet"/>
          </a:endParaRPr>
        </a:p>
      </dsp:txBody>
      <dsp:txXfrm>
        <a:off x="1938896" y="1211061"/>
        <a:ext cx="7205103" cy="1100965"/>
      </dsp:txXfrm>
    </dsp:sp>
    <dsp:sp modelId="{4135933F-2477-4BF1-BA3D-4F139E2F98E5}">
      <dsp:nvSpPr>
        <dsp:cNvPr id="0" name=""/>
        <dsp:cNvSpPr/>
      </dsp:nvSpPr>
      <dsp:spPr>
        <a:xfrm>
          <a:off x="506086" y="1321158"/>
          <a:ext cx="1036819" cy="880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09883-8650-44DB-9DDD-E78E7D04F692}">
      <dsp:nvSpPr>
        <dsp:cNvPr id="0" name=""/>
        <dsp:cNvSpPr/>
      </dsp:nvSpPr>
      <dsp:spPr>
        <a:xfrm>
          <a:off x="0" y="2422123"/>
          <a:ext cx="9144000" cy="110096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 3. Предпринимательское лидерство. Предпринимательство и креативность</a:t>
          </a:r>
          <a:endParaRPr lang="ru-RU" sz="1800" b="0" i="0" kern="1200" noProof="0" dirty="0">
            <a:latin typeface="Trebuchet"/>
          </a:endParaRPr>
        </a:p>
      </dsp:txBody>
      <dsp:txXfrm>
        <a:off x="1938896" y="2422123"/>
        <a:ext cx="7205103" cy="1100965"/>
      </dsp:txXfrm>
    </dsp:sp>
    <dsp:sp modelId="{B4A0DA28-B659-4EA7-9E84-8FAA976BE21F}">
      <dsp:nvSpPr>
        <dsp:cNvPr id="0" name=""/>
        <dsp:cNvSpPr/>
      </dsp:nvSpPr>
      <dsp:spPr>
        <a:xfrm>
          <a:off x="506086" y="2532220"/>
          <a:ext cx="1036819" cy="880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1F70-4D5C-46CF-85B0-702047D77C3C}">
      <dsp:nvSpPr>
        <dsp:cNvPr id="0" name=""/>
        <dsp:cNvSpPr/>
      </dsp:nvSpPr>
      <dsp:spPr>
        <a:xfrm>
          <a:off x="0" y="3633185"/>
          <a:ext cx="9144000" cy="1100965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 4. Трудовые отношения в малом и среднем бизнесе</a:t>
          </a:r>
          <a:endParaRPr lang="ru-RU" sz="1800" b="0" i="0" kern="1200" noProof="0" dirty="0">
            <a:latin typeface="Trebuchet"/>
          </a:endParaRPr>
        </a:p>
      </dsp:txBody>
      <dsp:txXfrm>
        <a:off x="1938896" y="3633185"/>
        <a:ext cx="7205103" cy="1100965"/>
      </dsp:txXfrm>
    </dsp:sp>
    <dsp:sp modelId="{3813E205-908A-4CAE-A3E5-BB0A36775EF6}">
      <dsp:nvSpPr>
        <dsp:cNvPr id="0" name=""/>
        <dsp:cNvSpPr/>
      </dsp:nvSpPr>
      <dsp:spPr>
        <a:xfrm>
          <a:off x="506095" y="3743282"/>
          <a:ext cx="1036801" cy="880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8178B-3F57-44F6-8750-A33B686C2532}">
      <dsp:nvSpPr>
        <dsp:cNvPr id="0" name=""/>
        <dsp:cNvSpPr/>
      </dsp:nvSpPr>
      <dsp:spPr>
        <a:xfrm>
          <a:off x="0" y="4843091"/>
          <a:ext cx="9144000" cy="110096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Тема 5. Налогообложение малого и среднего бизнеса</a:t>
          </a:r>
          <a:endParaRPr lang="ru-RU" sz="1800" b="0" i="0" kern="1200" noProof="0" dirty="0">
            <a:latin typeface="Trebuchet"/>
          </a:endParaRPr>
        </a:p>
      </dsp:txBody>
      <dsp:txXfrm>
        <a:off x="1938896" y="4843091"/>
        <a:ext cx="7205103" cy="1100965"/>
      </dsp:txXfrm>
    </dsp:sp>
    <dsp:sp modelId="{B46E2FCE-2894-4D55-BC99-54AD54D59AA1}">
      <dsp:nvSpPr>
        <dsp:cNvPr id="0" name=""/>
        <dsp:cNvSpPr/>
      </dsp:nvSpPr>
      <dsp:spPr>
        <a:xfrm>
          <a:off x="506095" y="4954344"/>
          <a:ext cx="1036801" cy="880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07AB-E918-45A3-9401-2673E9CBBEC0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5E3-6786-48E5-8444-AD1BD94C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775"/>
            <a:ext cx="91567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1371600"/>
          </a:xfrm>
        </p:spPr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/>
              <a:pPr/>
              <a:t>20.03.2023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siness lady.png"/>
          <p:cNvPicPr>
            <a:picLocks noChangeAspect="1"/>
          </p:cNvPicPr>
          <p:nvPr userDrawn="1"/>
        </p:nvPicPr>
        <p:blipFill>
          <a:blip r:embed="rId2" cstate="print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Business lady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93974"/>
            <a:ext cx="1600200" cy="2064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70010" t="5494" r="13693" b="2054"/>
          <a:stretch>
            <a:fillRect/>
          </a:stretch>
        </p:blipFill>
        <p:spPr bwMode="auto">
          <a:xfrm flipH="1">
            <a:off x="-1" y="0"/>
            <a:ext cx="1993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 userDrawn="1"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1987552" y="2978149"/>
            <a:ext cx="6858003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76200"/>
            <a:ext cx="6858000" cy="1143000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 cstate="print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23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300" y="332656"/>
            <a:ext cx="8604448" cy="1440160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>Основы предпринимательской деятельности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913130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504" y="0"/>
            <a:ext cx="9036496" cy="32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 Республике Беларусь негосударственный сектор экономики развивается значительными темпами. В связи с чем, обладание основами предпринимательской деятельности студентом является важным и полезным элементом подготовки специалистов (высшей квалификации).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предназначена для организации изучения основных категорий и положений теории и практики предпринимательской деятельности, принципов и подходов к управлению малым бизнесом, развитию инновационного предпринимательства в условии жёсткой конкуренции, борьбы на внутреннем и внешнем рынке.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9547341"/>
              </p:ext>
            </p:extLst>
          </p:nvPr>
        </p:nvGraphicFramePr>
        <p:xfrm>
          <a:off x="179512" y="1628800"/>
          <a:ext cx="864096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-92814"/>
            <a:ext cx="878497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преподавания дисциплины 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приобретение студентами необходимых знаний, умений и навыков по обеспечению эффективного функционирования предприятий в рыночной среде средствами экономики и управления.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Задачи дисциплины:</a:t>
            </a:r>
            <a:endParaRPr kumimoji="0" lang="ru-RU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3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92383C-8830-40E9-BF10-0CE80753D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892383C-8830-40E9-BF10-0CE80753D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0DD9A-F52D-4F3A-8321-28BF97E0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6BC0DD9A-F52D-4F3A-8321-28BF97E04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00766"/>
            <a:ext cx="9144000" cy="707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изучения дисциплины студент должен: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 и уметь объяснить:</a:t>
            </a:r>
            <a:endParaRPr kumimoji="0" lang="ru-RU" sz="20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экономическую сущность предпринимательства;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организации и планирования работы предприятий в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предпринимательской среде;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работы предприятия на товарном и финансовом рынках;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факторы и пути повышения эффективности производственно-сбытовой деятельности предприятия.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стать предпринимателем.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6672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уметь:</a:t>
            </a:r>
            <a:endParaRPr kumimoji="0" lang="ru-RU" sz="2000" b="1" i="1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конкурентные преимущества предприятия и его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продукции;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оценить потребность в капитале для реализации предпринимательской идеи;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выбирать наилучшую схему организации и размещения производства, реализации продукции;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оценить финансовую устойчивость предприятия и определить пути её достижения.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6672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использовать технологию организации малого бизнеса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1" dirty="0">
                <a:solidFill>
                  <a:srgbClr val="0070C0"/>
                </a:solidFill>
                <a:latin typeface="Trebuchet"/>
              </a:rPr>
              <a:t>Содержание учебного материала</a:t>
            </a:r>
            <a:endParaRPr lang="ru-RU" sz="3600" b="1" i="0" dirty="0">
              <a:solidFill>
                <a:srgbClr val="0070C0"/>
              </a:solidFill>
              <a:latin typeface="Trebuchet"/>
              <a:ea typeface="+mj-ea"/>
              <a:cs typeface="+mj-cs"/>
            </a:endParaRPr>
          </a:p>
        </p:txBody>
      </p:sp>
      <p:graphicFrame>
        <p:nvGraphicFramePr>
          <p:cNvPr id="5" name="Объект 2" descr="Вертикальный список рисунков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238577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08264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E039BC-4828-4037-ACD3-44AD1DBB8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BE039BC-4828-4037-ACD3-44AD1DBB8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DC0706-B337-4D19-9586-D80ADC6FF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EDC0706-B337-4D19-9586-D80ADC6FF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35933F-2477-4BF1-BA3D-4F139E2F9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135933F-2477-4BF1-BA3D-4F139E2F9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229A7F-E08F-42D1-8F6B-B37CFEF49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F229A7F-E08F-42D1-8F6B-B37CFEF49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0DA28-B659-4EA7-9E84-8FAA976BE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4A0DA28-B659-4EA7-9E84-8FAA976BE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D09883-8650-44DB-9DDD-E78E7D04F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1D09883-8650-44DB-9DDD-E78E7D04F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3E205-908A-4CAE-A3E5-BB0A36775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813E205-908A-4CAE-A3E5-BB0A36775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F21F70-4D5C-46CF-85B0-702047D7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9FF21F70-4D5C-46CF-85B0-702047D7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6E2FCE-2894-4D55-BC99-54AD54D59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46E2FCE-2894-4D55-BC99-54AD54D59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8178B-3F57-44F6-8750-A33B686C2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418178B-3F57-44F6-8750-A33B686C2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S0102413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201164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447412-955B-4BD9-95BC-C0DB8959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TS010241383</Template>
  <TotalTime>0</TotalTime>
  <Words>290</Words>
  <Application>Microsoft Office PowerPoint</Application>
  <PresentationFormat>Экран (4:3)</PresentationFormat>
  <Paragraphs>32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Trebuchet</vt:lpstr>
      <vt:lpstr>Tw Cen MT</vt:lpstr>
      <vt:lpstr>Wingdings</vt:lpstr>
      <vt:lpstr>TS010241383</vt:lpstr>
      <vt:lpstr>TS102011648</vt:lpstr>
      <vt:lpstr>Основы предпринимательской деятельности</vt:lpstr>
      <vt:lpstr>Презентация PowerPoint</vt:lpstr>
      <vt:lpstr>Презентация PowerPoint</vt:lpstr>
      <vt:lpstr>Презентация PowerPoint</vt:lpstr>
      <vt:lpstr>Содержание учебного материала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2014-04-19T11:44:59Z</dcterms:created>
  <dcterms:modified xsi:type="dcterms:W3CDTF">2023-03-20T11:46:04Z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TC102413839990</vt:lpwstr>
  </property>
</Properties>
</file>