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08" y="-6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6BE2-42FF-45A6-BEC8-D5BDF7977DB6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402E-B8FF-4F9A-9DAD-751AC892C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142858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РЕКОНСТРУКЦИЯ ОБЪЕКТОВ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ГРАДОСТРОИТЕЛЬНОГО НАСЛЕДИЯ</a:t>
            </a: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2" name="AutoShape 2" descr="Architizer: The Forum by Studio 8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Панорама Мануфактуры , P. Wojtycz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2"/>
          <a:srcRect l="1912" t="28894" b="17016"/>
          <a:stretch>
            <a:fillRect/>
          </a:stretch>
        </p:blipFill>
        <p:spPr bwMode="auto">
          <a:xfrm>
            <a:off x="214282" y="1071552"/>
            <a:ext cx="8786874" cy="40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285734"/>
            <a:ext cx="85725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Целью дисциплины «Реконструкция объектов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градостроительного наследия»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является ознакомление студентов с методами и подходами реконструкции городов с ценным историко-культурным наследием.</a:t>
            </a:r>
            <a:endPara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2" descr="Расширение исторического центра Вены"/>
          <p:cNvPicPr>
            <a:picLocks noChangeAspect="1" noChangeArrowheads="1"/>
          </p:cNvPicPr>
          <p:nvPr/>
        </p:nvPicPr>
        <p:blipFill>
          <a:blip r:embed="rId2"/>
          <a:srcRect l="6325" r="5541"/>
          <a:stretch>
            <a:fillRect/>
          </a:stretch>
        </p:blipFill>
        <p:spPr bwMode="auto">
          <a:xfrm>
            <a:off x="2500298" y="1214428"/>
            <a:ext cx="3429024" cy="3714776"/>
          </a:xfrm>
          <a:prstGeom prst="rect">
            <a:avLst/>
          </a:prstGeom>
          <a:noFill/>
        </p:spPr>
      </p:pic>
      <p:pic>
        <p:nvPicPr>
          <p:cNvPr id="10" name="Picture 4" descr="Расширение исторического центра Вены (фото 2)"/>
          <p:cNvPicPr>
            <a:picLocks noChangeAspect="1" noChangeArrowheads="1"/>
          </p:cNvPicPr>
          <p:nvPr/>
        </p:nvPicPr>
        <p:blipFill>
          <a:blip r:embed="rId3" cstate="print"/>
          <a:srcRect l="11763" r="1"/>
          <a:stretch>
            <a:fillRect/>
          </a:stretch>
        </p:blipFill>
        <p:spPr bwMode="auto">
          <a:xfrm>
            <a:off x="285720" y="1214428"/>
            <a:ext cx="2143140" cy="3714776"/>
          </a:xfrm>
          <a:prstGeom prst="rect">
            <a:avLst/>
          </a:prstGeom>
          <a:noFill/>
        </p:spPr>
      </p:pic>
      <p:pic>
        <p:nvPicPr>
          <p:cNvPr id="11" name="Picture 2" descr="Расширение исторического центра Вены (фото 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214428"/>
            <a:ext cx="2857520" cy="1948357"/>
          </a:xfrm>
          <a:prstGeom prst="rect">
            <a:avLst/>
          </a:prstGeom>
          <a:noFill/>
        </p:spPr>
      </p:pic>
      <p:pic>
        <p:nvPicPr>
          <p:cNvPr id="12" name="Picture 4" descr="Расширение исторического центра Вены (фото 7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1" y="3143254"/>
            <a:ext cx="285752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142858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Задачи дисциплины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just"/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изучение основных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способов сохранения и использования исторически ценной застройки;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раскрытие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общих принципов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обновления сложившейся городской среды.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 descr="N:\Курс по выбору\271688.jpg"/>
          <p:cNvPicPr>
            <a:picLocks noChangeAspect="1" noChangeArrowheads="1"/>
          </p:cNvPicPr>
          <p:nvPr/>
        </p:nvPicPr>
        <p:blipFill>
          <a:blip r:embed="rId2" cstate="print"/>
          <a:srcRect l="17902" t="28190"/>
          <a:stretch>
            <a:fillRect/>
          </a:stretch>
        </p:blipFill>
        <p:spPr bwMode="auto">
          <a:xfrm>
            <a:off x="357158" y="1142990"/>
            <a:ext cx="8572560" cy="369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643570" y="928676"/>
            <a:ext cx="328614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результате изучения дисциплины студент научится:</a:t>
            </a:r>
          </a:p>
          <a:p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применять методы и приемы </a:t>
            </a:r>
            <a:r>
              <a:rPr lang="ru-RU" sz="1400" dirty="0" smtClean="0"/>
              <a:t>реконструкции исторической городской застройки;</a:t>
            </a: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анализировать и предлагать пути решения проблемных ситуаций при реконструкции </a:t>
            </a:r>
            <a:r>
              <a:rPr lang="ru-RU" sz="1400" dirty="0" smtClean="0"/>
              <a:t>градостроительных </a:t>
            </a:r>
            <a:r>
              <a:rPr lang="ru-RU" sz="1400" dirty="0" smtClean="0"/>
              <a:t>объектов;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 smtClean="0"/>
              <a:t>сопоставлять и оценивать эффективность принятых при реконструкции решений.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 descr="http://ecdm.eu/wp-content/uploads/2013/11/03-Marseille-Peyssonnel-axos-urbaines.jpg"/>
          <p:cNvPicPr>
            <a:picLocks noChangeAspect="1" noChangeArrowheads="1"/>
          </p:cNvPicPr>
          <p:nvPr/>
        </p:nvPicPr>
        <p:blipFill>
          <a:blip r:embed="rId2"/>
          <a:srcRect b="74959"/>
          <a:stretch>
            <a:fillRect/>
          </a:stretch>
        </p:blipFill>
        <p:spPr bwMode="auto">
          <a:xfrm>
            <a:off x="214282" y="525163"/>
            <a:ext cx="5072098" cy="1783172"/>
          </a:xfrm>
          <a:prstGeom prst="rect">
            <a:avLst/>
          </a:prstGeom>
          <a:noFill/>
        </p:spPr>
      </p:pic>
      <p:pic>
        <p:nvPicPr>
          <p:cNvPr id="8" name="Picture 2" descr="http://ecdm.eu/wp-content/uploads/2013/11/03-Marseille-Peyssonnel-axos-urbaines.jpg"/>
          <p:cNvPicPr>
            <a:picLocks noChangeAspect="1" noChangeArrowheads="1"/>
          </p:cNvPicPr>
          <p:nvPr/>
        </p:nvPicPr>
        <p:blipFill>
          <a:blip r:embed="rId2"/>
          <a:srcRect t="52530" b="20476"/>
          <a:stretch>
            <a:fillRect/>
          </a:stretch>
        </p:blipFill>
        <p:spPr bwMode="auto">
          <a:xfrm>
            <a:off x="285720" y="2786064"/>
            <a:ext cx="5027610" cy="1767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142858"/>
            <a:ext cx="8501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результате изучения дисциплины студент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освоит научно-теоретические принципы и творческие методы реконструкции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городской среды.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800"/>
            <a:ext cx="8501122" cy="42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99</Words>
  <Application>Microsoft Office PowerPoint</Application>
  <PresentationFormat>Экран (16:9)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Nata</cp:lastModifiedBy>
  <cp:revision>34</cp:revision>
  <dcterms:created xsi:type="dcterms:W3CDTF">2021-11-28T15:24:49Z</dcterms:created>
  <dcterms:modified xsi:type="dcterms:W3CDTF">2021-11-28T22:33:32Z</dcterms:modified>
</cp:coreProperties>
</file>