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08" y="-1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142858"/>
            <a:ext cx="8358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РЕКОНСТРУКЦИЯ ОБЪЕКТОВ АРХИТЕКТУРЫ И ГРАДОСТРОИТЕЛЬСТВА</a:t>
            </a:r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2" name="AutoShape 2" descr="Architizer: The Forum by Studio 8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Панорама Мануфактуры , P. Wojtycz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N:\Курс по выбору\csm_Manufaktura_Panorama_2__fot_P._Wojtyczka_bfd52ffe14.jpg"/>
          <p:cNvPicPr>
            <a:picLocks noChangeAspect="1" noChangeArrowheads="1"/>
          </p:cNvPicPr>
          <p:nvPr/>
        </p:nvPicPr>
        <p:blipFill>
          <a:blip r:embed="rId2"/>
          <a:srcRect t="8333" b="9322"/>
          <a:stretch>
            <a:fillRect/>
          </a:stretch>
        </p:blipFill>
        <p:spPr bwMode="auto">
          <a:xfrm>
            <a:off x="176415" y="1071552"/>
            <a:ext cx="8791171" cy="4071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285734"/>
            <a:ext cx="85725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Целью дисциплины «Реконструкция объектов архитектуры и градостроительства» является ознакомление студентов с основными положениями теории и практики реконструкции и реставрации объектов архитектуры и градостроительства.</a:t>
            </a:r>
          </a:p>
        </p:txBody>
      </p:sp>
      <p:pic>
        <p:nvPicPr>
          <p:cNvPr id="7" name="Picture 3" descr="H:\3\РАБОТА\Реконструкция\Реконструкция жилого дома\АСД6-2007\Надтройка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6"/>
            <a:ext cx="3311431" cy="2857520"/>
          </a:xfrm>
          <a:prstGeom prst="rect">
            <a:avLst/>
          </a:prstGeom>
          <a:noFill/>
        </p:spPr>
      </p:pic>
      <p:pic>
        <p:nvPicPr>
          <p:cNvPr id="15" name="Picture 2" descr="https://freelance.ru/img/portfolio/pics/00/05/3A/342558.jpg"/>
          <p:cNvPicPr>
            <a:picLocks noChangeAspect="1" noChangeArrowheads="1"/>
          </p:cNvPicPr>
          <p:nvPr/>
        </p:nvPicPr>
        <p:blipFill>
          <a:blip r:embed="rId3"/>
          <a:srcRect l="8057" r="976"/>
          <a:stretch>
            <a:fillRect/>
          </a:stretch>
        </p:blipFill>
        <p:spPr bwMode="auto">
          <a:xfrm>
            <a:off x="3643306" y="1285866"/>
            <a:ext cx="529504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285734"/>
            <a:ext cx="864399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Задачи дисциплины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just"/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изучение основных этапов формирования современных взглядов на памятники архитектуры;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раскрытие общих принципов реконструкции объектов архитектуры и приспособление их к современному использованию.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" descr="http://img-fotki.yandex.ru/get/6516/156792724.62/0_8c9e6_5ee6cb0d_orig.jpg"/>
          <p:cNvPicPr>
            <a:picLocks noChangeAspect="1" noChangeArrowheads="1"/>
          </p:cNvPicPr>
          <p:nvPr/>
        </p:nvPicPr>
        <p:blipFill>
          <a:blip r:embed="rId2"/>
          <a:srcRect r="2190"/>
          <a:stretch>
            <a:fillRect/>
          </a:stretch>
        </p:blipFill>
        <p:spPr bwMode="auto">
          <a:xfrm>
            <a:off x="4071934" y="1643056"/>
            <a:ext cx="4786346" cy="3262336"/>
          </a:xfrm>
          <a:prstGeom prst="rect">
            <a:avLst/>
          </a:prstGeom>
          <a:noFill/>
        </p:spPr>
      </p:pic>
      <p:pic>
        <p:nvPicPr>
          <p:cNvPr id="9" name="Picture 4" descr="Квартал Роттермана - административно-деловой центр города, однако здесь проходят и городские общественные события: ярмарки, фестивали, расположено множество ресторанчиков и галерей"/>
          <p:cNvPicPr>
            <a:picLocks noChangeAspect="1" noChangeArrowheads="1"/>
          </p:cNvPicPr>
          <p:nvPr/>
        </p:nvPicPr>
        <p:blipFill>
          <a:blip r:embed="rId3" cstate="print"/>
          <a:srcRect l="5554" r="17653"/>
          <a:stretch>
            <a:fillRect/>
          </a:stretch>
        </p:blipFill>
        <p:spPr bwMode="auto">
          <a:xfrm>
            <a:off x="214282" y="1643056"/>
            <a:ext cx="3786214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00034" y="142858"/>
            <a:ext cx="82868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результате изучения дисциплины студент научится:</a:t>
            </a:r>
          </a:p>
          <a:p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применять методы и приемы реконструкции в проектной практике;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анализировать и предлагать пути решения проблемных ситуаций при реконструкции различных объектов;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сопоставлять и оценивать эффективность принятых при реконструкции решений.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9" name="Picture 5" descr="H:\3\РАБОТА\Реконструкция\Лекции\реконструкция панельных зд Германия\Дом 3 (Leinefelde)\STEFAN-FORSTER-ARCHITEKTEN-Buechnerstrasse-II-Bestand.jpg"/>
          <p:cNvPicPr>
            <a:picLocks noChangeAspect="1" noChangeArrowheads="1"/>
          </p:cNvPicPr>
          <p:nvPr/>
        </p:nvPicPr>
        <p:blipFill>
          <a:blip r:embed="rId2"/>
          <a:srcRect r="5262"/>
          <a:stretch>
            <a:fillRect/>
          </a:stretch>
        </p:blipFill>
        <p:spPr bwMode="auto">
          <a:xfrm>
            <a:off x="214282" y="1857370"/>
            <a:ext cx="3429024" cy="2714597"/>
          </a:xfrm>
          <a:prstGeom prst="rect">
            <a:avLst/>
          </a:prstGeom>
          <a:noFill/>
        </p:spPr>
      </p:pic>
      <p:pic>
        <p:nvPicPr>
          <p:cNvPr id="1030" name="Picture 6" descr="H:\3\РАБОТА\Реконструкция\Лекции\реконструкция панельных зд Германия\Дом 3 (Leinefelde)\G00-12BS202SF.jpg"/>
          <p:cNvPicPr>
            <a:picLocks noChangeAspect="1" noChangeArrowheads="1"/>
          </p:cNvPicPr>
          <p:nvPr/>
        </p:nvPicPr>
        <p:blipFill>
          <a:blip r:embed="rId3"/>
          <a:srcRect t="4945" r="7855" b="3564"/>
          <a:stretch>
            <a:fillRect/>
          </a:stretch>
        </p:blipFill>
        <p:spPr bwMode="auto">
          <a:xfrm>
            <a:off x="3714744" y="1857370"/>
            <a:ext cx="3643339" cy="2713121"/>
          </a:xfrm>
          <a:prstGeom prst="rect">
            <a:avLst/>
          </a:prstGeom>
          <a:noFill/>
        </p:spPr>
      </p:pic>
      <p:pic>
        <p:nvPicPr>
          <p:cNvPr id="1031" name="Picture 7" descr="H:\3\РАБОТА\Реконструкция\Лекции\реконструкция панельных зд Германия\Дом 3 (Leinefelde)\G00-01BS202SF.jpg"/>
          <p:cNvPicPr>
            <a:picLocks noChangeAspect="1" noChangeArrowheads="1"/>
          </p:cNvPicPr>
          <p:nvPr/>
        </p:nvPicPr>
        <p:blipFill>
          <a:blip r:embed="rId4"/>
          <a:srcRect l="12997" r="19494"/>
          <a:stretch>
            <a:fillRect/>
          </a:stretch>
        </p:blipFill>
        <p:spPr bwMode="auto">
          <a:xfrm>
            <a:off x="7429520" y="1857370"/>
            <a:ext cx="1484306" cy="271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142858"/>
            <a:ext cx="8501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результате изучения дисциплины студент 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освоит научно-теоретические принципы и творческие методы реконструкции жилых и общественных зданий, а также объектов градостроительства.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H:\3\РАБОТА\Реконструкция\Лекции\реконструкция набережных\Набережная променад Хафен-Сити (HafenCity) Гамбург (Германия)\006597image.jpg"/>
          <p:cNvPicPr>
            <a:picLocks noChangeAspect="1" noChangeArrowheads="1"/>
          </p:cNvPicPr>
          <p:nvPr/>
        </p:nvPicPr>
        <p:blipFill>
          <a:blip r:embed="rId2"/>
          <a:srcRect b="29795"/>
          <a:stretch>
            <a:fillRect/>
          </a:stretch>
        </p:blipFill>
        <p:spPr bwMode="auto">
          <a:xfrm>
            <a:off x="214282" y="785800"/>
            <a:ext cx="878684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116</Words>
  <Application>Microsoft Office PowerPoint</Application>
  <PresentationFormat>Экран (16:9)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Nata</cp:lastModifiedBy>
  <cp:revision>29</cp:revision>
  <dcterms:created xsi:type="dcterms:W3CDTF">2021-11-28T15:24:49Z</dcterms:created>
  <dcterms:modified xsi:type="dcterms:W3CDTF">2021-11-28T22:20:04Z</dcterms:modified>
</cp:coreProperties>
</file>