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08" y="-1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6BE2-42FF-45A6-BEC8-D5BDF7977DB6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402E-B8FF-4F9A-9DAD-751AC892C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6BE2-42FF-45A6-BEC8-D5BDF7977DB6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402E-B8FF-4F9A-9DAD-751AC892C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6BE2-42FF-45A6-BEC8-D5BDF7977DB6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402E-B8FF-4F9A-9DAD-751AC892C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6BE2-42FF-45A6-BEC8-D5BDF7977DB6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402E-B8FF-4F9A-9DAD-751AC892C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6BE2-42FF-45A6-BEC8-D5BDF7977DB6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402E-B8FF-4F9A-9DAD-751AC892C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6BE2-42FF-45A6-BEC8-D5BDF7977DB6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402E-B8FF-4F9A-9DAD-751AC892C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6BE2-42FF-45A6-BEC8-D5BDF7977DB6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402E-B8FF-4F9A-9DAD-751AC892C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6BE2-42FF-45A6-BEC8-D5BDF7977DB6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402E-B8FF-4F9A-9DAD-751AC892C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6BE2-42FF-45A6-BEC8-D5BDF7977DB6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402E-B8FF-4F9A-9DAD-751AC892C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6BE2-42FF-45A6-BEC8-D5BDF7977DB6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402E-B8FF-4F9A-9DAD-751AC892C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6BE2-42FF-45A6-BEC8-D5BDF7977DB6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402E-B8FF-4F9A-9DAD-751AC892C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F6BE2-42FF-45A6-BEC8-D5BDF7977DB6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6402E-B8FF-4F9A-9DAD-751AC892C4B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142858"/>
            <a:ext cx="83582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ПРОЕКТИРОВНИЕ СРЕДОВЫХ СИСТЕМ</a:t>
            </a:r>
          </a:p>
        </p:txBody>
      </p:sp>
      <p:pic>
        <p:nvPicPr>
          <p:cNvPr id="8" name="Picture 8" descr="https://pp.vk.me/c625829/v625829657/22d5/5SPjC3DYwR4.jpg"/>
          <p:cNvPicPr>
            <a:picLocks noChangeAspect="1" noChangeArrowheads="1"/>
          </p:cNvPicPr>
          <p:nvPr/>
        </p:nvPicPr>
        <p:blipFill>
          <a:blip r:embed="rId2"/>
          <a:srcRect t="14548" b="12715"/>
          <a:stretch>
            <a:fillRect/>
          </a:stretch>
        </p:blipFill>
        <p:spPr bwMode="auto">
          <a:xfrm>
            <a:off x="0" y="857238"/>
            <a:ext cx="9144000" cy="4286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285734"/>
            <a:ext cx="85725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Целью дисциплины «Проектирование средовых систем» является  ознакомить студентов с предметом, методологией и особенностями художественного (дизайнерского) проектирования в разных областях предметного и предметно-пространственного творчества.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2" descr="http://landezine.com/wp-content/uploads/2013/12/The_Campus_Park_at_Umea_University-by-Thorbjorn_Andersson-with-Sweco_architects-12.jpg"/>
          <p:cNvPicPr>
            <a:picLocks noChangeAspect="1" noChangeArrowheads="1"/>
          </p:cNvPicPr>
          <p:nvPr/>
        </p:nvPicPr>
        <p:blipFill>
          <a:blip r:embed="rId2"/>
          <a:srcRect r="6561"/>
          <a:stretch>
            <a:fillRect/>
          </a:stretch>
        </p:blipFill>
        <p:spPr bwMode="auto">
          <a:xfrm>
            <a:off x="4500562" y="1285866"/>
            <a:ext cx="4643438" cy="3429024"/>
          </a:xfrm>
          <a:prstGeom prst="rect">
            <a:avLst/>
          </a:prstGeom>
          <a:noFill/>
        </p:spPr>
      </p:pic>
      <p:pic>
        <p:nvPicPr>
          <p:cNvPr id="7" name="Picture 4" descr="http://landezine.com/wp-content/uploads/2013/12/The_Campus_Park_at_Umea_University-by-Thorbjorn_Andersson-with-Sweco_architects-01.jpg"/>
          <p:cNvPicPr>
            <a:picLocks noChangeAspect="1" noChangeArrowheads="1"/>
          </p:cNvPicPr>
          <p:nvPr/>
        </p:nvPicPr>
        <p:blipFill>
          <a:blip r:embed="rId3"/>
          <a:srcRect l="8300" r="5941"/>
          <a:stretch>
            <a:fillRect/>
          </a:stretch>
        </p:blipFill>
        <p:spPr bwMode="auto">
          <a:xfrm>
            <a:off x="0" y="1285866"/>
            <a:ext cx="4429124" cy="3428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285734"/>
            <a:ext cx="864399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Задачи дисциплины: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научить студентов формировать пространственную среду обитания.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расширить и углубить знания студента о роли архитектуры в организации окружающей среды.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обучение системному подходу при проектировании объектов различного назначения;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обучение навыкам подхода к решению архитек­турно-дизайнерских задач разного типа;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научить создавать определенный эмоционально-психологический климат среды</a:t>
            </a: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ru-RU" sz="1400" b="1" dirty="0"/>
              <a:t> </a:t>
            </a:r>
            <a:endParaRPr lang="ru-RU" sz="1400" dirty="0"/>
          </a:p>
        </p:txBody>
      </p:sp>
      <p:pic>
        <p:nvPicPr>
          <p:cNvPr id="4" name="image90.jpeg"/>
          <p:cNvPicPr>
            <a:picLocks/>
          </p:cNvPicPr>
          <p:nvPr/>
        </p:nvPicPr>
        <p:blipFill>
          <a:blip r:embed="rId2"/>
          <a:srcRect l="16737" r="16737"/>
          <a:stretch>
            <a:fillRect/>
          </a:stretch>
        </p:blipFill>
        <p:spPr>
          <a:xfrm>
            <a:off x="3071802" y="1785932"/>
            <a:ext cx="2846352" cy="3074961"/>
          </a:xfrm>
          <a:prstGeom prst="rect">
            <a:avLst/>
          </a:prstGeom>
        </p:spPr>
      </p:pic>
      <p:pic>
        <p:nvPicPr>
          <p:cNvPr id="5" name="image102.jpeg"/>
          <p:cNvPicPr>
            <a:picLocks/>
          </p:cNvPicPr>
          <p:nvPr/>
        </p:nvPicPr>
        <p:blipFill>
          <a:blip r:embed="rId3"/>
          <a:srcRect t="10982" b="10982"/>
          <a:stretch>
            <a:fillRect/>
          </a:stretch>
        </p:blipFill>
        <p:spPr>
          <a:xfrm>
            <a:off x="6000760" y="1785932"/>
            <a:ext cx="2928958" cy="3071834"/>
          </a:xfrm>
          <a:prstGeom prst="rect">
            <a:avLst/>
          </a:prstGeom>
        </p:spPr>
      </p:pic>
      <p:pic>
        <p:nvPicPr>
          <p:cNvPr id="6" name="image104.jpeg"/>
          <p:cNvPicPr>
            <a:picLocks/>
          </p:cNvPicPr>
          <p:nvPr/>
        </p:nvPicPr>
        <p:blipFill>
          <a:blip r:embed="rId4"/>
          <a:srcRect l="12474" r="12474"/>
          <a:stretch>
            <a:fillRect/>
          </a:stretch>
        </p:blipFill>
        <p:spPr>
          <a:xfrm>
            <a:off x="214282" y="1785932"/>
            <a:ext cx="2786082" cy="30844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71472" y="285734"/>
            <a:ext cx="828680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ru-RU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результате изучения дисциплины студент </a:t>
            </a: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освоит:</a:t>
            </a:r>
          </a:p>
          <a:p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типологию </a:t>
            </a:r>
            <a:r>
              <a:rPr lang="ru-RU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средовых систем;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особенности </a:t>
            </a: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сознания</a:t>
            </a:r>
            <a:r>
              <a:rPr lang="ru-RU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мышления, восприятия окружающего мира людьми;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современные материалы, оборудование и другие элементы наполнения среды</a:t>
            </a:r>
            <a:r>
              <a:rPr lang="ru-RU" sz="1400" dirty="0"/>
              <a:t>.</a:t>
            </a:r>
          </a:p>
        </p:txBody>
      </p:sp>
      <p:pic>
        <p:nvPicPr>
          <p:cNvPr id="4" name="image86.jpeg"/>
          <p:cNvPicPr>
            <a:picLocks/>
          </p:cNvPicPr>
          <p:nvPr/>
        </p:nvPicPr>
        <p:blipFill>
          <a:blip r:embed="rId2"/>
          <a:srcRect l="16631" r="16631"/>
          <a:stretch>
            <a:fillRect/>
          </a:stretch>
        </p:blipFill>
        <p:spPr>
          <a:xfrm>
            <a:off x="214282" y="1928808"/>
            <a:ext cx="2786082" cy="2928958"/>
          </a:xfrm>
          <a:prstGeom prst="rect">
            <a:avLst/>
          </a:prstGeom>
        </p:spPr>
      </p:pic>
      <p:pic>
        <p:nvPicPr>
          <p:cNvPr id="5" name="image71.jpeg"/>
          <p:cNvPicPr>
            <a:picLocks/>
          </p:cNvPicPr>
          <p:nvPr/>
        </p:nvPicPr>
        <p:blipFill>
          <a:blip r:embed="rId3" cstate="print"/>
          <a:srcRect l="19209" r="19209"/>
          <a:stretch>
            <a:fillRect/>
          </a:stretch>
        </p:blipFill>
        <p:spPr>
          <a:xfrm>
            <a:off x="3071802" y="1928808"/>
            <a:ext cx="2928958" cy="2928958"/>
          </a:xfrm>
          <a:prstGeom prst="rect">
            <a:avLst/>
          </a:prstGeom>
        </p:spPr>
      </p:pic>
      <p:pic>
        <p:nvPicPr>
          <p:cNvPr id="8" name="image59.jpeg"/>
          <p:cNvPicPr>
            <a:picLocks/>
          </p:cNvPicPr>
          <p:nvPr/>
        </p:nvPicPr>
        <p:blipFill>
          <a:blip r:embed="rId4"/>
          <a:srcRect l="3426" r="3426"/>
          <a:stretch>
            <a:fillRect/>
          </a:stretch>
        </p:blipFill>
        <p:spPr>
          <a:xfrm>
            <a:off x="6072198" y="1928808"/>
            <a:ext cx="2857520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71472" y="285734"/>
            <a:ext cx="82868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результате изучения дисциплины </a:t>
            </a: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студент научится:</a:t>
            </a:r>
          </a:p>
          <a:p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проектировать комплексные предметно-пространственные композиции;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отражать смысл и формы организации нашей жизни через архитектурный язык;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подбирать предметное наполнение среды;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выражать в полном объеме идею-концепцию в графической форме.</a:t>
            </a:r>
          </a:p>
        </p:txBody>
      </p:sp>
      <p:pic>
        <p:nvPicPr>
          <p:cNvPr id="4" name="image50.jpeg"/>
          <p:cNvPicPr>
            <a:picLocks/>
          </p:cNvPicPr>
          <p:nvPr/>
        </p:nvPicPr>
        <p:blipFill>
          <a:blip r:embed="rId2"/>
          <a:srcRect t="34" b="34"/>
          <a:stretch>
            <a:fillRect/>
          </a:stretch>
        </p:blipFill>
        <p:spPr>
          <a:xfrm>
            <a:off x="5786446" y="2071684"/>
            <a:ext cx="3143272" cy="2857502"/>
          </a:xfrm>
          <a:prstGeom prst="rect">
            <a:avLst/>
          </a:prstGeom>
        </p:spPr>
      </p:pic>
      <p:pic>
        <p:nvPicPr>
          <p:cNvPr id="6" name="image26.jpeg"/>
          <p:cNvPicPr>
            <a:picLocks noChangeAspect="1"/>
          </p:cNvPicPr>
          <p:nvPr/>
        </p:nvPicPr>
        <p:blipFill>
          <a:blip r:embed="rId3"/>
          <a:srcRect l="16666" r="16666"/>
          <a:stretch>
            <a:fillRect/>
          </a:stretch>
        </p:blipFill>
        <p:spPr>
          <a:xfrm>
            <a:off x="214282" y="2071684"/>
            <a:ext cx="2857398" cy="2854963"/>
          </a:xfrm>
          <a:prstGeom prst="rect">
            <a:avLst/>
          </a:prstGeom>
        </p:spPr>
      </p:pic>
      <p:pic>
        <p:nvPicPr>
          <p:cNvPr id="7" name="image41.jpeg"/>
          <p:cNvPicPr>
            <a:picLocks noChangeAspect="1"/>
          </p:cNvPicPr>
          <p:nvPr/>
        </p:nvPicPr>
        <p:blipFill>
          <a:blip r:embed="rId4"/>
          <a:srcRect l="16606" r="25558"/>
          <a:stretch>
            <a:fillRect/>
          </a:stretch>
        </p:blipFill>
        <p:spPr>
          <a:xfrm>
            <a:off x="3143240" y="2071684"/>
            <a:ext cx="2571768" cy="28575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149</Words>
  <Application>Microsoft Office PowerPoint</Application>
  <PresentationFormat>Экран (16:9)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</dc:creator>
  <cp:lastModifiedBy>Nata</cp:lastModifiedBy>
  <cp:revision>18</cp:revision>
  <dcterms:created xsi:type="dcterms:W3CDTF">2021-11-28T15:24:49Z</dcterms:created>
  <dcterms:modified xsi:type="dcterms:W3CDTF">2021-11-28T19:19:20Z</dcterms:modified>
</cp:coreProperties>
</file>