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7"/>
            <a:ext cx="784887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Джон, скажи, пожалуйста, где наша аудитория?-</a:t>
            </a:r>
            <a:r>
              <a:rPr lang="ja-JP" altLang="en-US" dirty="0"/>
              <a:t>约翰，请告诉我，我们的教室在哪？</a:t>
            </a:r>
          </a:p>
          <a:p>
            <a:r>
              <a:rPr lang="en-US" altLang="ja-JP" dirty="0"/>
              <a:t>- </a:t>
            </a:r>
            <a:r>
              <a:rPr lang="ru-RU" dirty="0"/>
              <a:t>Аудитория? Вот наша аудитория.-</a:t>
            </a:r>
            <a:r>
              <a:rPr lang="ja-JP" altLang="en-US" dirty="0"/>
              <a:t>教室？这是我们的教室。</a:t>
            </a:r>
          </a:p>
          <a:p>
            <a:r>
              <a:rPr lang="en-US" altLang="ja-JP" dirty="0"/>
              <a:t>- </a:t>
            </a:r>
            <a:r>
              <a:rPr lang="ru-RU" dirty="0"/>
              <a:t>Номер десять?-10</a:t>
            </a:r>
            <a:r>
              <a:rPr lang="ja-JP" altLang="en-US" dirty="0"/>
              <a:t>教室？</a:t>
            </a:r>
          </a:p>
          <a:p>
            <a:r>
              <a:rPr lang="en-US" altLang="ja-JP" dirty="0"/>
              <a:t>- </a:t>
            </a:r>
            <a:r>
              <a:rPr lang="ru-RU" dirty="0"/>
              <a:t>Да, номер десять. -</a:t>
            </a:r>
            <a:r>
              <a:rPr lang="ja-JP" altLang="en-US" dirty="0"/>
              <a:t>对，</a:t>
            </a:r>
            <a:r>
              <a:rPr lang="en-US" altLang="ja-JP" dirty="0"/>
              <a:t>10</a:t>
            </a:r>
            <a:r>
              <a:rPr lang="ja-JP" altLang="en-US" dirty="0"/>
              <a:t>教室。</a:t>
            </a:r>
          </a:p>
          <a:p>
            <a:r>
              <a:rPr lang="en-US" altLang="ja-JP" dirty="0"/>
              <a:t>- </a:t>
            </a:r>
            <a:r>
              <a:rPr lang="ru-RU" dirty="0"/>
              <a:t>А когда урок?-</a:t>
            </a:r>
            <a:r>
              <a:rPr lang="ja-JP" altLang="en-US" dirty="0"/>
              <a:t>什么时候有课？</a:t>
            </a:r>
          </a:p>
          <a:p>
            <a:r>
              <a:rPr lang="en-US" altLang="ja-JP" dirty="0"/>
              <a:t>- </a:t>
            </a:r>
            <a:r>
              <a:rPr lang="ru-RU" dirty="0"/>
              <a:t>Урок завтра утром.-</a:t>
            </a:r>
            <a:r>
              <a:rPr lang="ja-JP" altLang="en-US" dirty="0"/>
              <a:t>明早有课。</a:t>
            </a:r>
          </a:p>
          <a:p>
            <a:r>
              <a:rPr lang="en-US" altLang="ja-JP" dirty="0"/>
              <a:t>- </a:t>
            </a:r>
            <a:r>
              <a:rPr lang="ru-RU" dirty="0"/>
              <a:t>Спасибо, сейчас я знаю, где и когда наш урок.-</a:t>
            </a:r>
            <a:r>
              <a:rPr lang="ja-JP" altLang="en-US" dirty="0"/>
              <a:t>谢谢，现在我知道在哪以及什么时候上课了。</a:t>
            </a:r>
          </a:p>
          <a:p>
            <a:r>
              <a:rPr lang="en-US" altLang="ja-JP" dirty="0"/>
              <a:t>- </a:t>
            </a:r>
            <a:r>
              <a:rPr lang="ru-RU" dirty="0"/>
              <a:t>Пожалуйста.-</a:t>
            </a:r>
            <a:r>
              <a:rPr lang="ja-JP" altLang="en-US" dirty="0"/>
              <a:t>不客气。</a:t>
            </a:r>
          </a:p>
          <a:p>
            <a:r>
              <a:rPr lang="ja-JP" altLang="en-US" dirty="0"/>
              <a:t> </a:t>
            </a:r>
          </a:p>
          <a:p>
            <a:r>
              <a:rPr lang="en-US" altLang="ja-JP" dirty="0"/>
              <a:t>- </a:t>
            </a:r>
            <a:r>
              <a:rPr lang="ru-RU" dirty="0"/>
              <a:t>Вот наше общежитие.-</a:t>
            </a:r>
            <a:r>
              <a:rPr lang="ja-JP" altLang="en-US" dirty="0"/>
              <a:t>这是我们的宿舍。</a:t>
            </a:r>
          </a:p>
          <a:p>
            <a:r>
              <a:rPr lang="en-US" altLang="ja-JP" dirty="0"/>
              <a:t>- </a:t>
            </a:r>
            <a:r>
              <a:rPr lang="ru-RU" dirty="0"/>
              <a:t>А где твоя комната?-</a:t>
            </a:r>
            <a:r>
              <a:rPr lang="ja-JP" altLang="en-US" dirty="0"/>
              <a:t>你的房间在哪？</a:t>
            </a:r>
          </a:p>
          <a:p>
            <a:r>
              <a:rPr lang="en-US" altLang="ja-JP" dirty="0"/>
              <a:t>- </a:t>
            </a:r>
            <a:r>
              <a:rPr lang="ru-RU" dirty="0"/>
              <a:t>Моя комната там, справа.-</a:t>
            </a:r>
            <a:r>
              <a:rPr lang="ja-JP" altLang="en-US" dirty="0"/>
              <a:t>我的房间在那里，右边。</a:t>
            </a:r>
          </a:p>
          <a:p>
            <a:r>
              <a:rPr lang="en-US" altLang="ja-JP" dirty="0"/>
              <a:t>- </a:t>
            </a:r>
            <a:r>
              <a:rPr lang="ru-RU" dirty="0"/>
              <a:t>А что слева?-</a:t>
            </a:r>
            <a:r>
              <a:rPr lang="ja-JP" altLang="en-US" dirty="0"/>
              <a:t>左边是什么？</a:t>
            </a:r>
          </a:p>
          <a:p>
            <a:r>
              <a:rPr lang="en-US" altLang="ja-JP" dirty="0"/>
              <a:t>- </a:t>
            </a:r>
            <a:r>
              <a:rPr lang="ru-RU" dirty="0"/>
              <a:t>Слева наша кухня. -</a:t>
            </a:r>
            <a:r>
              <a:rPr lang="ja-JP" altLang="en-US" dirty="0"/>
              <a:t>左边是我们的厨房。</a:t>
            </a:r>
          </a:p>
          <a:p>
            <a:r>
              <a:rPr lang="en-US" altLang="ja-JP" dirty="0"/>
              <a:t>- </a:t>
            </a:r>
            <a:r>
              <a:rPr lang="ru-RU" dirty="0"/>
              <a:t>А там тоже комнаты?-</a:t>
            </a:r>
            <a:r>
              <a:rPr lang="ja-JP" altLang="en-US" dirty="0"/>
              <a:t>那里也有房间？</a:t>
            </a:r>
          </a:p>
          <a:p>
            <a:r>
              <a:rPr lang="en-US" altLang="ja-JP" dirty="0"/>
              <a:t>-</a:t>
            </a:r>
            <a:r>
              <a:rPr lang="ru-RU" dirty="0"/>
              <a:t>Да, там тоже комнаты.-</a:t>
            </a:r>
            <a:r>
              <a:rPr lang="ja-JP" altLang="en-US" dirty="0"/>
              <a:t>对。那里也有房间。</a:t>
            </a:r>
          </a:p>
          <a:p>
            <a:r>
              <a:rPr lang="en-US" altLang="ja-JP" dirty="0"/>
              <a:t>- </a:t>
            </a:r>
            <a:r>
              <a:rPr lang="ru-RU" dirty="0"/>
              <a:t>Покажи, пожалуйста, где ваша столовая.-</a:t>
            </a:r>
            <a:r>
              <a:rPr lang="ja-JP" altLang="en-US" dirty="0"/>
              <a:t>请告诉我，餐厅在哪。</a:t>
            </a:r>
          </a:p>
          <a:p>
            <a:r>
              <a:rPr lang="en-US" altLang="ja-JP" dirty="0"/>
              <a:t>- </a:t>
            </a:r>
            <a:r>
              <a:rPr lang="ru-RU" dirty="0"/>
              <a:t>Здесь не столовая, а буфет.-</a:t>
            </a:r>
            <a:r>
              <a:rPr lang="ja-JP" altLang="en-US" dirty="0"/>
              <a:t>这里没餐厅，有食堂。</a:t>
            </a:r>
          </a:p>
          <a:p>
            <a:r>
              <a:rPr lang="en-US" altLang="ja-JP" dirty="0"/>
              <a:t>- </a:t>
            </a:r>
            <a:r>
              <a:rPr lang="ru-RU" dirty="0"/>
              <a:t>Хорошо, покажи, где буфет.-</a:t>
            </a:r>
            <a:r>
              <a:rPr lang="ja-JP" altLang="en-US" dirty="0"/>
              <a:t>好吧，食堂在哪。</a:t>
            </a:r>
          </a:p>
        </p:txBody>
      </p:sp>
    </p:spTree>
    <p:extLst>
      <p:ext uri="{BB962C8B-B14F-4D97-AF65-F5344CB8AC3E}">
        <p14:creationId xmlns:p14="http://schemas.microsoft.com/office/powerpoint/2010/main" val="317706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123950"/>
            <a:ext cx="640715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23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6684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defTabSz="457200"/>
            <a:r>
              <a:rPr lang="ru-RU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Где театр? </a:t>
            </a:r>
            <a:r>
              <a:rPr lang="zh-CN" alt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剧院在哪儿？</a:t>
            </a:r>
            <a:r>
              <a:rPr lang="zh-CN" altLang="en-US" sz="2400" kern="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kern="100" dirty="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 defTabSz="457200"/>
            <a:r>
              <a:rPr lang="ru-RU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-Театр далеко.  </a:t>
            </a:r>
            <a:r>
              <a:rPr lang="zh-CN" alt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剧院很远。</a:t>
            </a:r>
            <a:endParaRPr lang="ru-RU" sz="2400" kern="100" dirty="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 defTabSz="457200"/>
            <a:r>
              <a:rPr lang="ru-RU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-Где музей?  </a:t>
            </a:r>
            <a:r>
              <a:rPr lang="zh-CN" alt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博物馆在哪儿？</a:t>
            </a:r>
            <a:endParaRPr lang="ru-RU" sz="2400" kern="100" dirty="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 defTabSz="457200"/>
            <a:r>
              <a:rPr lang="ru-RU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-Музей близко.	 </a:t>
            </a:r>
            <a:r>
              <a:rPr lang="zh-CN" alt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博物馆很近。</a:t>
            </a:r>
            <a:endParaRPr lang="ru-RU" sz="2400" kern="100" dirty="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 defTabSz="457200"/>
            <a:r>
              <a:rPr lang="ru-RU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-Где цирк?	</a:t>
            </a:r>
            <a:r>
              <a:rPr lang="zh-CN" alt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马戏团在哪儿？</a:t>
            </a:r>
            <a:endParaRPr lang="ru-RU" sz="2400" kern="100" dirty="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 defTabSz="457200"/>
            <a:r>
              <a:rPr lang="ru-RU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-Цирк не очень далеко. </a:t>
            </a:r>
            <a:r>
              <a:rPr lang="zh-CN" alt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马戏团不是很远。</a:t>
            </a:r>
            <a:endParaRPr lang="ru-RU" sz="2400" kern="100" dirty="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 defTabSz="457200"/>
            <a:r>
              <a:rPr lang="ru-RU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-Где стадион? </a:t>
            </a:r>
            <a:r>
              <a:rPr lang="zh-CN" alt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体育场在哪儿？</a:t>
            </a:r>
            <a:endParaRPr lang="ru-RU" sz="2400" kern="100" dirty="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 defTabSz="457200"/>
            <a:r>
              <a:rPr lang="ru-RU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-Стадион недалеко. </a:t>
            </a:r>
            <a:r>
              <a:rPr lang="zh-CN" alt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体育馆不远。</a:t>
            </a:r>
            <a:endParaRPr lang="ru-RU" sz="2400" kern="100" dirty="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 defTabSz="457200"/>
            <a:r>
              <a:rPr lang="ru-RU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-Где гостиница? </a:t>
            </a:r>
            <a:r>
              <a:rPr lang="zh-CN" alt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酒店在哪儿？</a:t>
            </a:r>
            <a:endParaRPr lang="ru-RU" sz="2400" kern="100" dirty="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just" defTabSz="457200"/>
            <a:r>
              <a:rPr lang="ru-RU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-Гостиница очень далеко. </a:t>
            </a:r>
            <a:r>
              <a:rPr lang="zh-CN" alt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酒店非常远。</a:t>
            </a:r>
            <a:endParaRPr lang="ru-RU" sz="2400" kern="100" dirty="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81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692696"/>
            <a:ext cx="58326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SimSun"/>
              </a:rPr>
              <a:t>Микротексты</a:t>
            </a:r>
            <a:endParaRPr lang="ru-RU" dirty="0">
              <a:latin typeface="Times New Roman"/>
              <a:ea typeface="SimSun"/>
            </a:endParaRPr>
          </a:p>
          <a:p>
            <a:pPr algn="ctr">
              <a:spcAft>
                <a:spcPts val="0"/>
              </a:spcAft>
            </a:pPr>
            <a:r>
              <a:rPr lang="zh-CN" altLang="en-US" b="1" dirty="0">
                <a:latin typeface="Times New Roman"/>
                <a:ea typeface="SimSun"/>
              </a:rPr>
              <a:t>小短文</a:t>
            </a:r>
            <a:endParaRPr lang="ru-RU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SimSun"/>
              </a:rPr>
              <a:t>Это город. Это школа.  Там завод и банк. Вот дом и сад. Это гараж. Тут машина. </a:t>
            </a:r>
          </a:p>
          <a:p>
            <a:pPr algn="just">
              <a:spcAft>
                <a:spcPts val="0"/>
              </a:spcAft>
            </a:pPr>
            <a:r>
              <a:rPr lang="ru-RU" dirty="0" err="1">
                <a:latin typeface="SimSun"/>
                <a:ea typeface="SimSun"/>
              </a:rPr>
              <a:t>这是城市。这是学校。那里是工厂和银行。这是房子和花园。这是车库。这里有汽车</a:t>
            </a:r>
            <a:r>
              <a:rPr lang="ru-RU" dirty="0">
                <a:latin typeface="SimSun"/>
                <a:ea typeface="SimSun"/>
              </a:rPr>
              <a:t>。</a:t>
            </a:r>
            <a:endParaRPr lang="ru-RU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SimSun"/>
              </a:rPr>
              <a:t>Это школа. Тут наш класс. Это наша карта. Это тоже наша карта. Вот наш журнал. Это тоже наш журнал. </a:t>
            </a:r>
          </a:p>
          <a:p>
            <a:pPr algn="just">
              <a:spcAft>
                <a:spcPts val="0"/>
              </a:spcAft>
            </a:pPr>
            <a:r>
              <a:rPr lang="ru-RU" dirty="0" err="1">
                <a:latin typeface="SimSun"/>
                <a:ea typeface="SimSun"/>
              </a:rPr>
              <a:t>这是学校。这里是教室。这是我们的地图。这也是我们的地图。这是我们的记分册。这也是我们的记分册</a:t>
            </a:r>
            <a:r>
              <a:rPr lang="ru-RU" dirty="0">
                <a:latin typeface="SimSun"/>
                <a:ea typeface="SimSun"/>
              </a:rPr>
              <a:t>。</a:t>
            </a:r>
            <a:endParaRPr lang="ru-RU" dirty="0">
              <a:latin typeface="Times New Roman"/>
              <a:ea typeface="SimSu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SimSun"/>
              </a:rPr>
              <a:t>Это моя комната. Это мой  стол. Тут мой  журнал и мой карандаш.  А это окно. Тут ваза. А там роза.</a:t>
            </a:r>
          </a:p>
          <a:p>
            <a:pPr algn="just">
              <a:spcAft>
                <a:spcPts val="0"/>
              </a:spcAft>
            </a:pPr>
            <a:r>
              <a:rPr lang="ru-RU" dirty="0" err="1">
                <a:latin typeface="SimSun"/>
                <a:ea typeface="SimSun"/>
              </a:rPr>
              <a:t>这是我的房间。这是我的桌子。这里有我的记分册和我的铅笔。这是窗户。这有花瓶。那里有玫瑰</a:t>
            </a:r>
            <a:r>
              <a:rPr lang="ru-RU" dirty="0">
                <a:latin typeface="SimSun"/>
                <a:ea typeface="SimSun"/>
              </a:rPr>
              <a:t>。</a:t>
            </a:r>
            <a:endParaRPr lang="ru-RU" dirty="0">
              <a:latin typeface="Times New Roman"/>
              <a:ea typeface="SimSu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SimSun"/>
              </a:rPr>
              <a:t>Тут наша группа, а там ваша группа. Это наша карта и наш журнал, а это ваша карта и ваш журнал.  </a:t>
            </a:r>
          </a:p>
          <a:p>
            <a:pPr>
              <a:spcAft>
                <a:spcPts val="0"/>
              </a:spcAft>
            </a:pPr>
            <a:r>
              <a:rPr lang="zh-CN" altLang="en-US" dirty="0">
                <a:latin typeface="Times New Roman"/>
                <a:ea typeface="SimSun"/>
              </a:rPr>
              <a:t>这里是我的班级，那里是我的班级。这是我们的地图和记分册，这是你们的地图和记分册。</a:t>
            </a:r>
            <a:endParaRPr lang="ru-RU" dirty="0">
              <a:latin typeface="Times New Roman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2870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556792"/>
            <a:ext cx="65527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食物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Еда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食物</a:t>
            </a:r>
            <a:r>
              <a:rPr lang="ru-RU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Напитки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饮料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мясо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肉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курица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鸡肉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хлеб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黑面包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сыр</a:t>
            </a:r>
            <a:r>
              <a:rPr lang="zh-CN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干酪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молоко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牛奶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рыба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вода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сок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果汁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蔬菜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капуста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卷心菜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картофель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土豆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морковь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胡萝卜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лук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洋葱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помидор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西红柿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огурец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黄瓜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水果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яблоко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苹果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банан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香蕉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лимон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柠檬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апельсин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橙子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арбуз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西瓜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8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учаем слова. Еда. Обучающее видео для детей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6048" y="1133128"/>
            <a:ext cx="6696744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2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669968"/>
              </p:ext>
            </p:extLst>
          </p:nvPr>
        </p:nvGraphicFramePr>
        <p:xfrm>
          <a:off x="1184764" y="476672"/>
          <a:ext cx="6840760" cy="2088232"/>
        </p:xfrm>
        <a:graphic>
          <a:graphicData uri="http://schemas.openxmlformats.org/drawingml/2006/table">
            <a:tbl>
              <a:tblPr/>
              <a:tblGrid>
                <a:gridCol w="1512168"/>
                <a:gridCol w="1689140"/>
                <a:gridCol w="1047164"/>
                <a:gridCol w="2592288"/>
              </a:tblGrid>
              <a:tr h="548508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Что делать? </a:t>
                      </a:r>
                      <a:r>
                        <a:rPr lang="zh-C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做什么呢？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97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ты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он,  она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что дела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ю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что дела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ешь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что дела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ет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мы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вы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они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что дела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ем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что дела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ете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что дела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ют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319144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Группа</a:t>
            </a:r>
            <a:r>
              <a:rPr lang="en-US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глаголов</a:t>
            </a:r>
            <a:r>
              <a:rPr lang="en-US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I  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спряжения</a:t>
            </a:r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GB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第一组动词</a:t>
            </a:r>
            <a:endParaRPr lang="zh-CN" alt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579120"/>
              </p:ext>
            </p:extLst>
          </p:nvPr>
        </p:nvGraphicFramePr>
        <p:xfrm>
          <a:off x="1724824" y="4005064"/>
          <a:ext cx="5760640" cy="1872208"/>
        </p:xfrm>
        <a:graphic>
          <a:graphicData uri="http://schemas.openxmlformats.org/drawingml/2006/table">
            <a:tbl>
              <a:tblPr/>
              <a:tblGrid>
                <a:gridCol w="2582310"/>
                <a:gridCol w="3178330"/>
              </a:tblGrid>
              <a:tr h="1872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читать </a:t>
                      </a:r>
                      <a:r>
                        <a:rPr lang="zh-CN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думать </a:t>
                      </a:r>
                      <a:r>
                        <a:rPr lang="zh-CN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想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знать </a:t>
                      </a:r>
                      <a:r>
                        <a:rPr lang="zh-CN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知道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изучать </a:t>
                      </a:r>
                      <a:r>
                        <a:rPr lang="zh-CN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学习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отвечать </a:t>
                      </a:r>
                      <a:r>
                        <a:rPr lang="zh-CN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回答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убирать</a:t>
                      </a:r>
                      <a:r>
                        <a:rPr lang="zh-CN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打扫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понимать </a:t>
                      </a:r>
                      <a:r>
                        <a:rPr lang="zh-CN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理解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работать </a:t>
                      </a:r>
                      <a:r>
                        <a:rPr lang="zh-CN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工作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слушать </a:t>
                      </a:r>
                      <a:r>
                        <a:rPr lang="zh-CN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听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спрашивать </a:t>
                      </a:r>
                      <a:r>
                        <a:rPr lang="zh-CN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问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гулять </a:t>
                      </a:r>
                      <a:r>
                        <a:rPr lang="zh-CN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散步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отдыхать </a:t>
                      </a:r>
                      <a:r>
                        <a:rPr lang="zh-CN" sz="18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休息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6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есплатный урок 26. Глаголы 1 типа (настоящее время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590" y="394504"/>
            <a:ext cx="7717143" cy="434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7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052736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-- Что делает мама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？妈妈做什么呢？</a:t>
            </a:r>
            <a:endParaRPr lang="ru-RU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--Она смотрит телевизор.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她看电视呢。</a:t>
            </a:r>
            <a:endParaRPr lang="ru-RU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--Что делает папа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？爸爸做什么呢？</a:t>
            </a:r>
            <a:endParaRPr lang="ru-RU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--Он читает газету.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他看报纸。</a:t>
            </a:r>
            <a:endParaRPr lang="ru-RU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--Что делает сын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？儿子干什么呢？</a:t>
            </a:r>
            <a:endParaRPr lang="ru-RU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--Он учит русский язык.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他学俄语呢。</a:t>
            </a:r>
            <a:endParaRPr lang="ru-RU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--Что делает дочь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？女儿做什么呢？</a:t>
            </a:r>
            <a:endParaRPr lang="ru-RU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--Она слушает магнитофон.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她听录音机呢。</a:t>
            </a:r>
            <a:endParaRPr lang="ru-RU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</a:p>
          <a:p>
            <a:r>
              <a:rPr lang="ru-RU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--Что вы сейчас делаете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？你现在干什么呢？</a:t>
            </a:r>
            <a:endParaRPr lang="ru-RU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--Я смотрю телевизор.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我看电视呢。</a:t>
            </a:r>
            <a:endParaRPr lang="ru-RU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--Что делает ваша жена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？你妻子干什么呢</a:t>
            </a:r>
            <a:r>
              <a:rPr lang="ru-RU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</a:p>
          <a:p>
            <a:r>
              <a:rPr lang="ru-RU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--Она готовит ужин.</a:t>
            </a:r>
            <a:r>
              <a:rPr lang="zh-CN" altLang="en-US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他做晚餐。</a:t>
            </a:r>
            <a:endParaRPr lang="ru-RU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582</Words>
  <Application>Microsoft Office PowerPoint</Application>
  <PresentationFormat>Экран (4:3)</PresentationFormat>
  <Paragraphs>85</Paragraphs>
  <Slides>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</cp:revision>
  <dcterms:created xsi:type="dcterms:W3CDTF">2021-04-15T13:42:57Z</dcterms:created>
  <dcterms:modified xsi:type="dcterms:W3CDTF">2021-04-15T13:51:55Z</dcterms:modified>
</cp:coreProperties>
</file>