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63" r:id="rId15"/>
    <p:sldId id="264" r:id="rId16"/>
    <p:sldId id="272" r:id="rId17"/>
    <p:sldId id="265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613" autoAdjust="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be-BY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Колесо                  </a:t>
            </a:r>
            <a:r>
              <a:rPr lang="ja-JP" altLang="en-US" sz="6000" b="1" dirty="0">
                <a:solidFill>
                  <a:srgbClr val="FF0000"/>
                </a:solidFill>
              </a:rPr>
              <a:t>车轮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846" y="530225"/>
            <a:ext cx="538434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Виадук                  </a:t>
            </a:r>
            <a:r>
              <a:rPr lang="ja-JP" altLang="en-US" b="1" dirty="0">
                <a:solidFill>
                  <a:srgbClr val="FF0000"/>
                </a:solidFill>
              </a:rPr>
              <a:t>高架桥</a:t>
            </a:r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880" y="530225"/>
            <a:ext cx="626827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0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Эстакада              </a:t>
            </a:r>
            <a:r>
              <a:rPr lang="ja-JP" altLang="en-US" b="1" dirty="0">
                <a:solidFill>
                  <a:srgbClr val="FF0000"/>
                </a:solidFill>
              </a:rPr>
              <a:t>天桥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683" y="530225"/>
            <a:ext cx="6278671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Тоннель                          </a:t>
            </a:r>
            <a:r>
              <a:rPr lang="be-BY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隧道</a:t>
            </a:r>
            <a:r>
              <a:rPr lang="be-BY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9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Галерея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ja-JP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走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廊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868" y="530225"/>
            <a:ext cx="621630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Рельс                           </a:t>
            </a:r>
            <a:r>
              <a:rPr lang="ja-JP" altLang="en-US" b="1" dirty="0">
                <a:solidFill>
                  <a:srgbClr val="FF0000"/>
                </a:solidFill>
              </a:rPr>
              <a:t>铁路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1106" y="530225"/>
            <a:ext cx="41878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6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Шпала                            </a:t>
            </a:r>
            <a:r>
              <a:rPr lang="ja-JP" altLang="en-US" dirty="0" smtClean="0">
                <a:solidFill>
                  <a:srgbClr val="FF0000"/>
                </a:solidFill>
              </a:rPr>
              <a:t>枕</a:t>
            </a:r>
            <a:r>
              <a:rPr lang="ja-JP" altLang="en-US" dirty="0">
                <a:solidFill>
                  <a:srgbClr val="FF0000"/>
                </a:solidFill>
              </a:rPr>
              <a:t>木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1"/>
          <a:stretch/>
        </p:blipFill>
        <p:spPr bwMode="auto">
          <a:xfrm>
            <a:off x="1590470" y="1600201"/>
            <a:ext cx="5963060" cy="394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835696" y="1124744"/>
            <a:ext cx="2232248" cy="208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1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Стрелочный перевод     </a:t>
            </a:r>
            <a:r>
              <a:rPr lang="ja-JP" altLang="en-US" dirty="0" smtClean="0">
                <a:solidFill>
                  <a:srgbClr val="FF0000"/>
                </a:solidFill>
              </a:rPr>
              <a:t>铁</a:t>
            </a:r>
            <a:r>
              <a:rPr lang="ja-JP" altLang="en-US" dirty="0">
                <a:solidFill>
                  <a:srgbClr val="FF0000"/>
                </a:solidFill>
              </a:rPr>
              <a:t>路开关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6487" y="530225"/>
            <a:ext cx="627706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7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путь  </a:t>
            </a:r>
            <a:r>
              <a:rPr lang="ja-JP" altLang="en-US" b="1" dirty="0">
                <a:solidFill>
                  <a:srgbClr val="FF0000"/>
                </a:solidFill>
              </a:rPr>
              <a:t>铁路轨道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0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станция </a:t>
            </a:r>
            <a:r>
              <a:rPr lang="ja-JP" altLang="en-US" b="1" dirty="0">
                <a:solidFill>
                  <a:srgbClr val="FF0000"/>
                </a:solidFill>
              </a:rPr>
              <a:t>火车站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832" y="530225"/>
            <a:ext cx="6484374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9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                       </a:t>
            </a:r>
            <a:r>
              <a:rPr lang="ja-JP" altLang="en-US" b="1" dirty="0">
                <a:solidFill>
                  <a:srgbClr val="FF0000"/>
                </a:solidFill>
              </a:rPr>
              <a:t>红绿灯</a:t>
            </a:r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683" y="530225"/>
            <a:ext cx="6278671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979712" y="1196752"/>
            <a:ext cx="360040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Колёсная</a:t>
            </a:r>
            <a:r>
              <a:rPr lang="be-BY" b="1" dirty="0" smtClean="0">
                <a:solidFill>
                  <a:srgbClr val="FF0000"/>
                </a:solidFill>
              </a:rPr>
              <a:t> </a:t>
            </a:r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                    </a:t>
            </a:r>
            <a:r>
              <a:rPr lang="ja-JP" altLang="en-US" sz="4800" b="1" dirty="0" smtClean="0">
                <a:solidFill>
                  <a:srgbClr val="FF0000"/>
                </a:solidFill>
              </a:rPr>
              <a:t>轮</a:t>
            </a:r>
            <a:r>
              <a:rPr lang="ja-JP" altLang="en-US" sz="4800" b="1" dirty="0">
                <a:solidFill>
                  <a:srgbClr val="FF0000"/>
                </a:solidFill>
              </a:rPr>
              <a:t>组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38" y="717740"/>
            <a:ext cx="8183562" cy="381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3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 (пассажирский)    </a:t>
            </a:r>
            <a:r>
              <a:rPr lang="ja-JP" altLang="en-US" b="1" dirty="0" smtClean="0">
                <a:solidFill>
                  <a:srgbClr val="FF0000"/>
                </a:solidFill>
              </a:rPr>
              <a:t>乘</a:t>
            </a:r>
            <a:r>
              <a:rPr lang="ja-JP" altLang="en-US" b="1" dirty="0">
                <a:solidFill>
                  <a:srgbClr val="FF0000"/>
                </a:solidFill>
              </a:rPr>
              <a:t>用车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785298" cy="437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 (грузовой) </a:t>
            </a:r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ja-JP" altLang="en-US" b="1" dirty="0" smtClean="0">
                <a:solidFill>
                  <a:srgbClr val="FF0000"/>
                </a:solidFill>
              </a:rPr>
              <a:t>货运车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508" y="530225"/>
            <a:ext cx="744502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                             </a:t>
            </a:r>
            <a:r>
              <a:rPr lang="ja-JP" altLang="en-US" b="1" dirty="0">
                <a:solidFill>
                  <a:srgbClr val="FF0000"/>
                </a:solidFill>
              </a:rPr>
              <a:t>机车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2495" y="530225"/>
            <a:ext cx="558504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1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 (пассажирский) </a:t>
            </a:r>
            <a:r>
              <a:rPr lang="ja-JP" altLang="en-US" b="1" dirty="0">
                <a:solidFill>
                  <a:srgbClr val="FF0000"/>
                </a:solidFill>
              </a:rPr>
              <a:t>旅客列车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139" y="530225"/>
            <a:ext cx="648176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0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 (грузовой)       </a:t>
            </a:r>
            <a:r>
              <a:rPr lang="ja-JP" altLang="en-US" b="1" dirty="0" smtClean="0">
                <a:solidFill>
                  <a:srgbClr val="FF0000"/>
                </a:solidFill>
              </a:rPr>
              <a:t>货</a:t>
            </a:r>
            <a:r>
              <a:rPr lang="ja-JP" altLang="en-US" b="1" dirty="0">
                <a:solidFill>
                  <a:srgbClr val="FF0000"/>
                </a:solidFill>
              </a:rPr>
              <a:t>运列车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9" y="1123950"/>
            <a:ext cx="4572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                              </a:t>
            </a:r>
            <a:r>
              <a:rPr lang="ja-JP" altLang="en-US" b="1" dirty="0" smtClean="0">
                <a:solidFill>
                  <a:srgbClr val="FF0000"/>
                </a:solidFill>
              </a:rPr>
              <a:t>桥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728" y="530225"/>
            <a:ext cx="6698581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0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e-BY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Путепровод                   </a:t>
            </a:r>
            <a:r>
              <a:rPr lang="ja-JP" altLang="en-US" b="1" dirty="0">
                <a:solidFill>
                  <a:srgbClr val="FF0000"/>
                </a:solidFill>
              </a:rPr>
              <a:t>立交桥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2334" y="530225"/>
            <a:ext cx="7005369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1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122</TotalTime>
  <Words>84</Words>
  <Application>Microsoft Office PowerPoint</Application>
  <PresentationFormat>Экран (4:3)</PresentationFormat>
  <Paragraphs>19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ＭＳ ゴシック</vt:lpstr>
      <vt:lpstr>Times New Roman</vt:lpstr>
      <vt:lpstr>Verdana</vt:lpstr>
      <vt:lpstr>Wingdings 2</vt:lpstr>
      <vt:lpstr>Аспект</vt:lpstr>
      <vt:lpstr>Колесо                  车轮</vt:lpstr>
      <vt:lpstr>Колёсная пара                    轮组</vt:lpstr>
      <vt:lpstr>Вагон (пассажирский)    乘用车</vt:lpstr>
      <vt:lpstr>Вагон (грузовой)           货运车</vt:lpstr>
      <vt:lpstr>Локомотив                             机车</vt:lpstr>
      <vt:lpstr>Поезд (пассажирский) 旅客列车</vt:lpstr>
      <vt:lpstr>Поезд (грузовой)       货运列车</vt:lpstr>
      <vt:lpstr>Мост                               桥</vt:lpstr>
      <vt:lpstr>Путепровод                   立交桥</vt:lpstr>
      <vt:lpstr>Виадук                  高架桥 </vt:lpstr>
      <vt:lpstr>Эстакада              天桥</vt:lpstr>
      <vt:lpstr>Тоннель                           隧道 </vt:lpstr>
      <vt:lpstr>Галерея      走廊</vt:lpstr>
      <vt:lpstr>Рельс                           铁路</vt:lpstr>
      <vt:lpstr>Шпала                            枕木</vt:lpstr>
      <vt:lpstr>Стрелочный перевод     铁路开关</vt:lpstr>
      <vt:lpstr>Железнодорожный путь  铁路轨道</vt:lpstr>
      <vt:lpstr>Железнодорожная станция 火车站</vt:lpstr>
      <vt:lpstr>Светофор                       红绿灯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Колесо</dc:title>
  <dc:creator>Людмила</dc:creator>
  <cp:lastModifiedBy>Людмила</cp:lastModifiedBy>
  <cp:revision>16</cp:revision>
  <dcterms:created xsi:type="dcterms:W3CDTF">2021-03-29T18:51:48Z</dcterms:created>
  <dcterms:modified xsi:type="dcterms:W3CDTF">2021-03-30T10:38:36Z</dcterms:modified>
</cp:coreProperties>
</file>