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0" autoAdjust="0"/>
    <p:restoredTop sz="0" autoAdjust="0"/>
  </p:normalViewPr>
  <p:slideViewPr>
    <p:cSldViewPr>
      <p:cViewPr varScale="1">
        <p:scale>
          <a:sx n="123" d="100"/>
          <a:sy n="123" d="100"/>
        </p:scale>
        <p:origin x="-234" y="-1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A56CD46-1C5D-4146-B294-5123BEE6DFEC}" type="doc">
      <dgm:prSet loTypeId="urn:microsoft.com/office/officeart/2005/8/layout/hProcess4" loCatId="process" qsTypeId="urn:microsoft.com/office/officeart/2005/8/quickstyle/3d1" qsCatId="3D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9C891516-43DB-4F0A-8DE8-75DD790B0A98}">
      <dgm:prSet phldrT="[Текст]" custT="1"/>
      <dgm:spPr/>
      <dgm:t>
        <a:bodyPr/>
        <a:lstStyle/>
        <a:p>
          <a:r>
            <a:rPr lang="ru-RU" sz="2000" b="1" dirty="0" smtClean="0"/>
            <a:t>От </a:t>
          </a:r>
          <a:r>
            <a:rPr lang="ru-RU" sz="2000" b="1" dirty="0" err="1" smtClean="0"/>
            <a:t>психоделиков</a:t>
          </a:r>
          <a:r>
            <a:rPr lang="ru-RU" sz="2000" b="1" dirty="0" smtClean="0"/>
            <a:t> появляются галлюцинации</a:t>
          </a:r>
          <a:endParaRPr lang="ru-RU" sz="2000" b="1" dirty="0"/>
        </a:p>
      </dgm:t>
    </dgm:pt>
    <dgm:pt modelId="{F9F3283E-8CB0-4EFC-8648-62252529D9EB}" type="parTrans" cxnId="{8B5D0FA3-B223-440B-9C69-2F12DFE84F66}">
      <dgm:prSet/>
      <dgm:spPr/>
      <dgm:t>
        <a:bodyPr/>
        <a:lstStyle/>
        <a:p>
          <a:endParaRPr lang="ru-RU"/>
        </a:p>
      </dgm:t>
    </dgm:pt>
    <dgm:pt modelId="{665CD2B0-DF8D-4F7D-A4A5-8592F3A84E40}" type="sibTrans" cxnId="{8B5D0FA3-B223-440B-9C69-2F12DFE84F66}">
      <dgm:prSet/>
      <dgm:spPr/>
      <dgm:t>
        <a:bodyPr/>
        <a:lstStyle/>
        <a:p>
          <a:endParaRPr lang="ru-RU"/>
        </a:p>
      </dgm:t>
    </dgm:pt>
    <dgm:pt modelId="{381452A0-219D-4208-B178-7F69D556853B}">
      <dgm:prSet phldrT="[Текст]"/>
      <dgm:spPr/>
      <dgm:t>
        <a:bodyPr/>
        <a:lstStyle/>
        <a:p>
          <a:r>
            <a:rPr lang="ru-RU" b="1" dirty="0" smtClean="0"/>
            <a:t>2</a:t>
          </a:r>
          <a:endParaRPr lang="ru-RU" b="1" dirty="0"/>
        </a:p>
      </dgm:t>
    </dgm:pt>
    <dgm:pt modelId="{C9C94A6B-B36A-43E3-BC00-1F81A40BB22B}" type="parTrans" cxnId="{8848845D-93ED-4652-B828-9F0CD9D50C93}">
      <dgm:prSet/>
      <dgm:spPr/>
      <dgm:t>
        <a:bodyPr/>
        <a:lstStyle/>
        <a:p>
          <a:endParaRPr lang="ru-RU"/>
        </a:p>
      </dgm:t>
    </dgm:pt>
    <dgm:pt modelId="{2DA8B40D-BF16-4B93-88D0-6C1877AF7B86}" type="sibTrans" cxnId="{8848845D-93ED-4652-B828-9F0CD9D50C93}">
      <dgm:prSet/>
      <dgm:spPr/>
      <dgm:t>
        <a:bodyPr/>
        <a:lstStyle/>
        <a:p>
          <a:endParaRPr lang="ru-RU"/>
        </a:p>
      </dgm:t>
    </dgm:pt>
    <dgm:pt modelId="{3153E3A5-1FE3-43B0-9534-7AFC7FF96D94}">
      <dgm:prSet phldrT="[Текст]" custT="1"/>
      <dgm:spPr/>
      <dgm:t>
        <a:bodyPr/>
        <a:lstStyle/>
        <a:p>
          <a:r>
            <a:rPr lang="ru-RU" sz="2000" b="1" dirty="0" smtClean="0"/>
            <a:t>Нарушаются функции головного мозга с последующей деформацией тканей</a:t>
          </a:r>
          <a:endParaRPr lang="ru-RU" sz="2000" b="1" dirty="0"/>
        </a:p>
      </dgm:t>
    </dgm:pt>
    <dgm:pt modelId="{46FFA688-0F25-411A-BC56-6695092D494A}" type="parTrans" cxnId="{FFE78437-7B8E-4C2C-810A-47CF24E1F3B1}">
      <dgm:prSet/>
      <dgm:spPr/>
      <dgm:t>
        <a:bodyPr/>
        <a:lstStyle/>
        <a:p>
          <a:endParaRPr lang="ru-RU"/>
        </a:p>
      </dgm:t>
    </dgm:pt>
    <dgm:pt modelId="{B4FCDDE2-83DC-489D-93B5-E8A8AA56D791}" type="sibTrans" cxnId="{FFE78437-7B8E-4C2C-810A-47CF24E1F3B1}">
      <dgm:prSet/>
      <dgm:spPr/>
      <dgm:t>
        <a:bodyPr/>
        <a:lstStyle/>
        <a:p>
          <a:endParaRPr lang="ru-RU"/>
        </a:p>
      </dgm:t>
    </dgm:pt>
    <dgm:pt modelId="{4CFE935D-E8EC-432D-B910-96B9ABE14691}">
      <dgm:prSet phldrT="[Текст]"/>
      <dgm:spPr/>
      <dgm:t>
        <a:bodyPr/>
        <a:lstStyle/>
        <a:p>
          <a:r>
            <a:rPr lang="ru-RU" b="1" dirty="0" smtClean="0"/>
            <a:t>3</a:t>
          </a:r>
          <a:endParaRPr lang="ru-RU" b="1" dirty="0"/>
        </a:p>
      </dgm:t>
    </dgm:pt>
    <dgm:pt modelId="{DD3AA344-0C3C-412E-9C5C-0C3B272995A1}" type="parTrans" cxnId="{2BAC55CA-9325-4B36-BC12-2A6DF74D6C71}">
      <dgm:prSet/>
      <dgm:spPr/>
      <dgm:t>
        <a:bodyPr/>
        <a:lstStyle/>
        <a:p>
          <a:endParaRPr lang="ru-RU"/>
        </a:p>
      </dgm:t>
    </dgm:pt>
    <dgm:pt modelId="{2E400AFB-1C4B-433B-B94C-FBDF73D38669}" type="sibTrans" cxnId="{2BAC55CA-9325-4B36-BC12-2A6DF74D6C71}">
      <dgm:prSet/>
      <dgm:spPr/>
      <dgm:t>
        <a:bodyPr/>
        <a:lstStyle/>
        <a:p>
          <a:endParaRPr lang="ru-RU"/>
        </a:p>
      </dgm:t>
    </dgm:pt>
    <dgm:pt modelId="{F0E7B6AF-59D4-4BFC-9E04-6A74478B0AB8}">
      <dgm:prSet phldrT="[Текст]"/>
      <dgm:spPr/>
      <dgm:t>
        <a:bodyPr/>
        <a:lstStyle/>
        <a:p>
          <a:r>
            <a:rPr lang="ru-RU" b="1" dirty="0" smtClean="0"/>
            <a:t>В итоге развиваются необратимые патологии психики, вплоть до шизофрении</a:t>
          </a:r>
          <a:endParaRPr lang="ru-RU" b="1" dirty="0"/>
        </a:p>
      </dgm:t>
    </dgm:pt>
    <dgm:pt modelId="{896C640C-E393-46AD-A337-9B0E75A08A64}" type="parTrans" cxnId="{14B18BB0-313A-4082-BDF4-FE0122DF1FBD}">
      <dgm:prSet/>
      <dgm:spPr/>
      <dgm:t>
        <a:bodyPr/>
        <a:lstStyle/>
        <a:p>
          <a:endParaRPr lang="ru-RU"/>
        </a:p>
      </dgm:t>
    </dgm:pt>
    <dgm:pt modelId="{E483514E-D20A-4230-B27E-3ED8C975CAB4}" type="sibTrans" cxnId="{14B18BB0-313A-4082-BDF4-FE0122DF1FBD}">
      <dgm:prSet/>
      <dgm:spPr/>
      <dgm:t>
        <a:bodyPr/>
        <a:lstStyle/>
        <a:p>
          <a:endParaRPr lang="ru-RU"/>
        </a:p>
      </dgm:t>
    </dgm:pt>
    <dgm:pt modelId="{696FFAC4-FB44-4B6A-BBAC-4581E5B3A34D}">
      <dgm:prSet phldrT="[Текст]"/>
      <dgm:spPr/>
      <dgm:t>
        <a:bodyPr/>
        <a:lstStyle/>
        <a:p>
          <a:r>
            <a:rPr lang="ru-RU" b="1" dirty="0" smtClean="0"/>
            <a:t>1</a:t>
          </a:r>
          <a:endParaRPr lang="ru-RU" b="1" dirty="0"/>
        </a:p>
      </dgm:t>
    </dgm:pt>
    <dgm:pt modelId="{E1F2D0B2-D39F-464D-8823-866597AE8082}" type="sibTrans" cxnId="{6A2580DD-6576-4600-A43D-584020FBAB27}">
      <dgm:prSet/>
      <dgm:spPr/>
      <dgm:t>
        <a:bodyPr/>
        <a:lstStyle/>
        <a:p>
          <a:endParaRPr lang="ru-RU"/>
        </a:p>
      </dgm:t>
    </dgm:pt>
    <dgm:pt modelId="{AD0BDD10-68B4-4DD3-80E0-4FD351A18D2A}" type="parTrans" cxnId="{6A2580DD-6576-4600-A43D-584020FBAB27}">
      <dgm:prSet/>
      <dgm:spPr/>
      <dgm:t>
        <a:bodyPr/>
        <a:lstStyle/>
        <a:p>
          <a:endParaRPr lang="ru-RU"/>
        </a:p>
      </dgm:t>
    </dgm:pt>
    <dgm:pt modelId="{D3584C88-D0F9-4DCF-8090-B8C0B963CB48}" type="pres">
      <dgm:prSet presAssocID="{DA56CD46-1C5D-4146-B294-5123BEE6DFE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32C740F-0C66-4F36-BCAF-BF6769CB2A7C}" type="pres">
      <dgm:prSet presAssocID="{DA56CD46-1C5D-4146-B294-5123BEE6DFEC}" presName="tSp" presStyleCnt="0"/>
      <dgm:spPr/>
    </dgm:pt>
    <dgm:pt modelId="{09BD95E7-BBCD-4643-BB05-CBC7834AFA4B}" type="pres">
      <dgm:prSet presAssocID="{DA56CD46-1C5D-4146-B294-5123BEE6DFEC}" presName="bSp" presStyleCnt="0"/>
      <dgm:spPr/>
    </dgm:pt>
    <dgm:pt modelId="{4B445A42-9E42-448F-942D-2E088420844C}" type="pres">
      <dgm:prSet presAssocID="{DA56CD46-1C5D-4146-B294-5123BEE6DFEC}" presName="process" presStyleCnt="0"/>
      <dgm:spPr/>
    </dgm:pt>
    <dgm:pt modelId="{DA9786A7-DDA3-42AE-80FB-6CB149529438}" type="pres">
      <dgm:prSet presAssocID="{696FFAC4-FB44-4B6A-BBAC-4581E5B3A34D}" presName="composite1" presStyleCnt="0"/>
      <dgm:spPr/>
    </dgm:pt>
    <dgm:pt modelId="{7534A47B-B3B3-465C-B702-F66EEA34DC89}" type="pres">
      <dgm:prSet presAssocID="{696FFAC4-FB44-4B6A-BBAC-4581E5B3A34D}" presName="dummyNode1" presStyleLbl="node1" presStyleIdx="0" presStyleCnt="3"/>
      <dgm:spPr/>
    </dgm:pt>
    <dgm:pt modelId="{D97D9A16-2D1A-4FA0-AA59-E0CCE2588CBB}" type="pres">
      <dgm:prSet presAssocID="{696FFAC4-FB44-4B6A-BBAC-4581E5B3A34D}" presName="childNode1" presStyleLbl="bgAcc1" presStyleIdx="0" presStyleCnt="3" custScaleX="116821" custScaleY="12419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E30F64-8E55-4CB5-8D49-61DE093AE89E}" type="pres">
      <dgm:prSet presAssocID="{696FFAC4-FB44-4B6A-BBAC-4581E5B3A34D}" presName="childNode1tx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7CFE5E-D0EC-4557-9C05-DF1B40FEFBC9}" type="pres">
      <dgm:prSet presAssocID="{696FFAC4-FB44-4B6A-BBAC-4581E5B3A34D}" presName="parentNode1" presStyleLbl="node1" presStyleIdx="0" presStyleCnt="3" custAng="10800000" custFlipVert="1" custScaleX="37297" custScaleY="4433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549B1D-6AF9-4FBC-8283-4E6D5799F991}" type="pres">
      <dgm:prSet presAssocID="{696FFAC4-FB44-4B6A-BBAC-4581E5B3A34D}" presName="connSite1" presStyleCnt="0"/>
      <dgm:spPr/>
    </dgm:pt>
    <dgm:pt modelId="{ED65BF56-80A1-46AF-ACC5-38D214A4F460}" type="pres">
      <dgm:prSet presAssocID="{E1F2D0B2-D39F-464D-8823-866597AE8082}" presName="Name9" presStyleLbl="sibTrans2D1" presStyleIdx="0" presStyleCnt="2" custLinFactNeighborX="2377" custLinFactNeighborY="-4533"/>
      <dgm:spPr/>
      <dgm:t>
        <a:bodyPr/>
        <a:lstStyle/>
        <a:p>
          <a:endParaRPr lang="ru-RU"/>
        </a:p>
      </dgm:t>
    </dgm:pt>
    <dgm:pt modelId="{39F9F12E-F6EA-46AE-91A5-2BC56656C37E}" type="pres">
      <dgm:prSet presAssocID="{381452A0-219D-4208-B178-7F69D556853B}" presName="composite2" presStyleCnt="0"/>
      <dgm:spPr/>
    </dgm:pt>
    <dgm:pt modelId="{3CD24123-4319-4FD0-9FEC-8BF6BA3BD302}" type="pres">
      <dgm:prSet presAssocID="{381452A0-219D-4208-B178-7F69D556853B}" presName="dummyNode2" presStyleLbl="node1" presStyleIdx="0" presStyleCnt="3"/>
      <dgm:spPr/>
    </dgm:pt>
    <dgm:pt modelId="{C5D23349-AB2D-4E92-82C7-B328BACD9415}" type="pres">
      <dgm:prSet presAssocID="{381452A0-219D-4208-B178-7F69D556853B}" presName="childNode2" presStyleLbl="bgAcc1" presStyleIdx="1" presStyleCnt="3" custScaleY="124196" custLinFactNeighborX="132" custLinFactNeighborY="8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C27C86-8886-4382-98C5-A923275F4017}" type="pres">
      <dgm:prSet presAssocID="{381452A0-219D-4208-B178-7F69D556853B}" presName="childNode2tx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BA51A1-6619-438E-9265-2D9C96DB2B34}" type="pres">
      <dgm:prSet presAssocID="{381452A0-219D-4208-B178-7F69D556853B}" presName="parentNode2" presStyleLbl="node1" presStyleIdx="1" presStyleCnt="3" custScaleX="37633" custScaleY="50168" custLinFactNeighborX="-1616" custLinFactNeighborY="-1904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56CEEB-872F-4C30-A402-55980984C5C2}" type="pres">
      <dgm:prSet presAssocID="{381452A0-219D-4208-B178-7F69D556853B}" presName="connSite2" presStyleCnt="0"/>
      <dgm:spPr/>
    </dgm:pt>
    <dgm:pt modelId="{910C6282-D982-4F13-81A0-C98B8AFCC0DB}" type="pres">
      <dgm:prSet presAssocID="{2DA8B40D-BF16-4B93-88D0-6C1877AF7B86}" presName="Name18" presStyleLbl="sibTrans2D1" presStyleIdx="1" presStyleCnt="2"/>
      <dgm:spPr/>
      <dgm:t>
        <a:bodyPr/>
        <a:lstStyle/>
        <a:p>
          <a:endParaRPr lang="ru-RU"/>
        </a:p>
      </dgm:t>
    </dgm:pt>
    <dgm:pt modelId="{CAEB5BDB-DB85-49B1-BD4D-73D1AFD67A64}" type="pres">
      <dgm:prSet presAssocID="{4CFE935D-E8EC-432D-B910-96B9ABE14691}" presName="composite1" presStyleCnt="0"/>
      <dgm:spPr/>
    </dgm:pt>
    <dgm:pt modelId="{217CA0D5-22C0-4E2F-956A-7A1DCB87C5F7}" type="pres">
      <dgm:prSet presAssocID="{4CFE935D-E8EC-432D-B910-96B9ABE14691}" presName="dummyNode1" presStyleLbl="node1" presStyleIdx="1" presStyleCnt="3"/>
      <dgm:spPr/>
    </dgm:pt>
    <dgm:pt modelId="{082DF880-E3A9-4070-999E-AC4FB34E4C7A}" type="pres">
      <dgm:prSet presAssocID="{4CFE935D-E8EC-432D-B910-96B9ABE14691}" presName="childNode1" presStyleLbl="bgAcc1" presStyleIdx="2" presStyleCnt="3" custScaleY="12419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972081-8335-4EDF-86E2-DF4B59719FC3}" type="pres">
      <dgm:prSet presAssocID="{4CFE935D-E8EC-432D-B910-96B9ABE14691}" presName="childNode1tx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528382-8A1C-4024-9145-E786E08FA009}" type="pres">
      <dgm:prSet presAssocID="{4CFE935D-E8EC-432D-B910-96B9ABE14691}" presName="parentNode1" presStyleLbl="node1" presStyleIdx="2" presStyleCnt="3" custScaleX="37969" custScaleY="4433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B1DB73-6E5A-4FBE-8727-C4D62D65CF09}" type="pres">
      <dgm:prSet presAssocID="{4CFE935D-E8EC-432D-B910-96B9ABE14691}" presName="connSite1" presStyleCnt="0"/>
      <dgm:spPr/>
    </dgm:pt>
  </dgm:ptLst>
  <dgm:cxnLst>
    <dgm:cxn modelId="{13A820E9-3472-4A2C-9F36-1FFA08E14098}" type="presOf" srcId="{3153E3A5-1FE3-43B0-9534-7AFC7FF96D94}" destId="{B3C27C86-8886-4382-98C5-A923275F4017}" srcOrd="1" destOrd="0" presId="urn:microsoft.com/office/officeart/2005/8/layout/hProcess4"/>
    <dgm:cxn modelId="{BC12C91D-9616-48F5-8202-3BECE2D89FC3}" type="presOf" srcId="{E1F2D0B2-D39F-464D-8823-866597AE8082}" destId="{ED65BF56-80A1-46AF-ACC5-38D214A4F460}" srcOrd="0" destOrd="0" presId="urn:microsoft.com/office/officeart/2005/8/layout/hProcess4"/>
    <dgm:cxn modelId="{720B0391-E91B-42B6-9D77-002D9CED207A}" type="presOf" srcId="{F0E7B6AF-59D4-4BFC-9E04-6A74478B0AB8}" destId="{082DF880-E3A9-4070-999E-AC4FB34E4C7A}" srcOrd="0" destOrd="0" presId="urn:microsoft.com/office/officeart/2005/8/layout/hProcess4"/>
    <dgm:cxn modelId="{3B84931C-0DE3-4FCA-BFE0-00EF13B700FF}" type="presOf" srcId="{381452A0-219D-4208-B178-7F69D556853B}" destId="{A5BA51A1-6619-438E-9265-2D9C96DB2B34}" srcOrd="0" destOrd="0" presId="urn:microsoft.com/office/officeart/2005/8/layout/hProcess4"/>
    <dgm:cxn modelId="{76106BF1-C8B3-478E-8B15-67D3B3D2F9DB}" type="presOf" srcId="{3153E3A5-1FE3-43B0-9534-7AFC7FF96D94}" destId="{C5D23349-AB2D-4E92-82C7-B328BACD9415}" srcOrd="0" destOrd="0" presId="urn:microsoft.com/office/officeart/2005/8/layout/hProcess4"/>
    <dgm:cxn modelId="{FFE78437-7B8E-4C2C-810A-47CF24E1F3B1}" srcId="{381452A0-219D-4208-B178-7F69D556853B}" destId="{3153E3A5-1FE3-43B0-9534-7AFC7FF96D94}" srcOrd="0" destOrd="0" parTransId="{46FFA688-0F25-411A-BC56-6695092D494A}" sibTransId="{B4FCDDE2-83DC-489D-93B5-E8A8AA56D791}"/>
    <dgm:cxn modelId="{7A521A3F-4B5E-4E87-B29D-1D9B0FB54C4B}" type="presOf" srcId="{2DA8B40D-BF16-4B93-88D0-6C1877AF7B86}" destId="{910C6282-D982-4F13-81A0-C98B8AFCC0DB}" srcOrd="0" destOrd="0" presId="urn:microsoft.com/office/officeart/2005/8/layout/hProcess4"/>
    <dgm:cxn modelId="{739BB03B-ABEF-4ABD-BD1A-932652D2A92D}" type="presOf" srcId="{9C891516-43DB-4F0A-8DE8-75DD790B0A98}" destId="{D97D9A16-2D1A-4FA0-AA59-E0CCE2588CBB}" srcOrd="0" destOrd="0" presId="urn:microsoft.com/office/officeart/2005/8/layout/hProcess4"/>
    <dgm:cxn modelId="{14B18BB0-313A-4082-BDF4-FE0122DF1FBD}" srcId="{4CFE935D-E8EC-432D-B910-96B9ABE14691}" destId="{F0E7B6AF-59D4-4BFC-9E04-6A74478B0AB8}" srcOrd="0" destOrd="0" parTransId="{896C640C-E393-46AD-A337-9B0E75A08A64}" sibTransId="{E483514E-D20A-4230-B27E-3ED8C975CAB4}"/>
    <dgm:cxn modelId="{8848845D-93ED-4652-B828-9F0CD9D50C93}" srcId="{DA56CD46-1C5D-4146-B294-5123BEE6DFEC}" destId="{381452A0-219D-4208-B178-7F69D556853B}" srcOrd="1" destOrd="0" parTransId="{C9C94A6B-B36A-43E3-BC00-1F81A40BB22B}" sibTransId="{2DA8B40D-BF16-4B93-88D0-6C1877AF7B86}"/>
    <dgm:cxn modelId="{BBA413FC-E811-4699-AD97-1FA76F4FBFCA}" type="presOf" srcId="{696FFAC4-FB44-4B6A-BBAC-4581E5B3A34D}" destId="{CB7CFE5E-D0EC-4557-9C05-DF1B40FEFBC9}" srcOrd="0" destOrd="0" presId="urn:microsoft.com/office/officeart/2005/8/layout/hProcess4"/>
    <dgm:cxn modelId="{4C727DFD-6074-454F-ACE6-2FD339E50F09}" type="presOf" srcId="{DA56CD46-1C5D-4146-B294-5123BEE6DFEC}" destId="{D3584C88-D0F9-4DCF-8090-B8C0B963CB48}" srcOrd="0" destOrd="0" presId="urn:microsoft.com/office/officeart/2005/8/layout/hProcess4"/>
    <dgm:cxn modelId="{60CDF800-8259-4A1B-B1F1-C22F53325E5B}" type="presOf" srcId="{9C891516-43DB-4F0A-8DE8-75DD790B0A98}" destId="{BFE30F64-8E55-4CB5-8D49-61DE093AE89E}" srcOrd="1" destOrd="0" presId="urn:microsoft.com/office/officeart/2005/8/layout/hProcess4"/>
    <dgm:cxn modelId="{199402A0-E8E7-4DC7-83AE-22663FED7CB3}" type="presOf" srcId="{F0E7B6AF-59D4-4BFC-9E04-6A74478B0AB8}" destId="{CE972081-8335-4EDF-86E2-DF4B59719FC3}" srcOrd="1" destOrd="0" presId="urn:microsoft.com/office/officeart/2005/8/layout/hProcess4"/>
    <dgm:cxn modelId="{2BAC55CA-9325-4B36-BC12-2A6DF74D6C71}" srcId="{DA56CD46-1C5D-4146-B294-5123BEE6DFEC}" destId="{4CFE935D-E8EC-432D-B910-96B9ABE14691}" srcOrd="2" destOrd="0" parTransId="{DD3AA344-0C3C-412E-9C5C-0C3B272995A1}" sibTransId="{2E400AFB-1C4B-433B-B94C-FBDF73D38669}"/>
    <dgm:cxn modelId="{8B5D0FA3-B223-440B-9C69-2F12DFE84F66}" srcId="{696FFAC4-FB44-4B6A-BBAC-4581E5B3A34D}" destId="{9C891516-43DB-4F0A-8DE8-75DD790B0A98}" srcOrd="0" destOrd="0" parTransId="{F9F3283E-8CB0-4EFC-8648-62252529D9EB}" sibTransId="{665CD2B0-DF8D-4F7D-A4A5-8592F3A84E40}"/>
    <dgm:cxn modelId="{6A2580DD-6576-4600-A43D-584020FBAB27}" srcId="{DA56CD46-1C5D-4146-B294-5123BEE6DFEC}" destId="{696FFAC4-FB44-4B6A-BBAC-4581E5B3A34D}" srcOrd="0" destOrd="0" parTransId="{AD0BDD10-68B4-4DD3-80E0-4FD351A18D2A}" sibTransId="{E1F2D0B2-D39F-464D-8823-866597AE8082}"/>
    <dgm:cxn modelId="{ADC9B2F6-1B8B-4CBF-A922-96AA25805A20}" type="presOf" srcId="{4CFE935D-E8EC-432D-B910-96B9ABE14691}" destId="{B2528382-8A1C-4024-9145-E786E08FA009}" srcOrd="0" destOrd="0" presId="urn:microsoft.com/office/officeart/2005/8/layout/hProcess4"/>
    <dgm:cxn modelId="{569CE0DC-A1B5-47EF-8CDE-71B56BF2B063}" type="presParOf" srcId="{D3584C88-D0F9-4DCF-8090-B8C0B963CB48}" destId="{832C740F-0C66-4F36-BCAF-BF6769CB2A7C}" srcOrd="0" destOrd="0" presId="urn:microsoft.com/office/officeart/2005/8/layout/hProcess4"/>
    <dgm:cxn modelId="{C6EC7298-A321-4A3D-9691-EA8933F029D4}" type="presParOf" srcId="{D3584C88-D0F9-4DCF-8090-B8C0B963CB48}" destId="{09BD95E7-BBCD-4643-BB05-CBC7834AFA4B}" srcOrd="1" destOrd="0" presId="urn:microsoft.com/office/officeart/2005/8/layout/hProcess4"/>
    <dgm:cxn modelId="{0E4D89A3-CCDA-4DB2-A36F-9A052E48D835}" type="presParOf" srcId="{D3584C88-D0F9-4DCF-8090-B8C0B963CB48}" destId="{4B445A42-9E42-448F-942D-2E088420844C}" srcOrd="2" destOrd="0" presId="urn:microsoft.com/office/officeart/2005/8/layout/hProcess4"/>
    <dgm:cxn modelId="{8B7DF749-F740-4EC1-AD4F-0625F4C80704}" type="presParOf" srcId="{4B445A42-9E42-448F-942D-2E088420844C}" destId="{DA9786A7-DDA3-42AE-80FB-6CB149529438}" srcOrd="0" destOrd="0" presId="urn:microsoft.com/office/officeart/2005/8/layout/hProcess4"/>
    <dgm:cxn modelId="{545B9EC3-E51B-4C5A-B3DB-242AABAB53C4}" type="presParOf" srcId="{DA9786A7-DDA3-42AE-80FB-6CB149529438}" destId="{7534A47B-B3B3-465C-B702-F66EEA34DC89}" srcOrd="0" destOrd="0" presId="urn:microsoft.com/office/officeart/2005/8/layout/hProcess4"/>
    <dgm:cxn modelId="{A37A358B-25B7-4B15-8F5C-103429702480}" type="presParOf" srcId="{DA9786A7-DDA3-42AE-80FB-6CB149529438}" destId="{D97D9A16-2D1A-4FA0-AA59-E0CCE2588CBB}" srcOrd="1" destOrd="0" presId="urn:microsoft.com/office/officeart/2005/8/layout/hProcess4"/>
    <dgm:cxn modelId="{91F54D02-CBCF-4F6F-8898-C54816D752EC}" type="presParOf" srcId="{DA9786A7-DDA3-42AE-80FB-6CB149529438}" destId="{BFE30F64-8E55-4CB5-8D49-61DE093AE89E}" srcOrd="2" destOrd="0" presId="urn:microsoft.com/office/officeart/2005/8/layout/hProcess4"/>
    <dgm:cxn modelId="{D26CD614-CAAF-457A-93E2-1314CD7D708C}" type="presParOf" srcId="{DA9786A7-DDA3-42AE-80FB-6CB149529438}" destId="{CB7CFE5E-D0EC-4557-9C05-DF1B40FEFBC9}" srcOrd="3" destOrd="0" presId="urn:microsoft.com/office/officeart/2005/8/layout/hProcess4"/>
    <dgm:cxn modelId="{A7B0B3BB-D77E-47A5-9D60-F4DB9B8A8435}" type="presParOf" srcId="{DA9786A7-DDA3-42AE-80FB-6CB149529438}" destId="{E3549B1D-6AF9-4FBC-8283-4E6D5799F991}" srcOrd="4" destOrd="0" presId="urn:microsoft.com/office/officeart/2005/8/layout/hProcess4"/>
    <dgm:cxn modelId="{CD950BA1-FD75-4D19-847C-8F81BEE34A56}" type="presParOf" srcId="{4B445A42-9E42-448F-942D-2E088420844C}" destId="{ED65BF56-80A1-46AF-ACC5-38D214A4F460}" srcOrd="1" destOrd="0" presId="urn:microsoft.com/office/officeart/2005/8/layout/hProcess4"/>
    <dgm:cxn modelId="{7915A978-0424-4FD8-BE62-7316E45FB638}" type="presParOf" srcId="{4B445A42-9E42-448F-942D-2E088420844C}" destId="{39F9F12E-F6EA-46AE-91A5-2BC56656C37E}" srcOrd="2" destOrd="0" presId="urn:microsoft.com/office/officeart/2005/8/layout/hProcess4"/>
    <dgm:cxn modelId="{B3EB420B-5145-49C9-852A-19959CDD89FF}" type="presParOf" srcId="{39F9F12E-F6EA-46AE-91A5-2BC56656C37E}" destId="{3CD24123-4319-4FD0-9FEC-8BF6BA3BD302}" srcOrd="0" destOrd="0" presId="urn:microsoft.com/office/officeart/2005/8/layout/hProcess4"/>
    <dgm:cxn modelId="{9215C278-C9DE-4192-B0F0-200B3917BEF8}" type="presParOf" srcId="{39F9F12E-F6EA-46AE-91A5-2BC56656C37E}" destId="{C5D23349-AB2D-4E92-82C7-B328BACD9415}" srcOrd="1" destOrd="0" presId="urn:microsoft.com/office/officeart/2005/8/layout/hProcess4"/>
    <dgm:cxn modelId="{6A465E09-694B-45C6-8490-5AA48CD3F6B3}" type="presParOf" srcId="{39F9F12E-F6EA-46AE-91A5-2BC56656C37E}" destId="{B3C27C86-8886-4382-98C5-A923275F4017}" srcOrd="2" destOrd="0" presId="urn:microsoft.com/office/officeart/2005/8/layout/hProcess4"/>
    <dgm:cxn modelId="{CF4AF6BE-F8BF-42EE-AB38-18E2F530A2F9}" type="presParOf" srcId="{39F9F12E-F6EA-46AE-91A5-2BC56656C37E}" destId="{A5BA51A1-6619-438E-9265-2D9C96DB2B34}" srcOrd="3" destOrd="0" presId="urn:microsoft.com/office/officeart/2005/8/layout/hProcess4"/>
    <dgm:cxn modelId="{487456E5-E756-46CC-A332-D8B1539F7B54}" type="presParOf" srcId="{39F9F12E-F6EA-46AE-91A5-2BC56656C37E}" destId="{DC56CEEB-872F-4C30-A402-55980984C5C2}" srcOrd="4" destOrd="0" presId="urn:microsoft.com/office/officeart/2005/8/layout/hProcess4"/>
    <dgm:cxn modelId="{3CECA1CF-3C4F-4C4B-889D-BA34DB09F58F}" type="presParOf" srcId="{4B445A42-9E42-448F-942D-2E088420844C}" destId="{910C6282-D982-4F13-81A0-C98B8AFCC0DB}" srcOrd="3" destOrd="0" presId="urn:microsoft.com/office/officeart/2005/8/layout/hProcess4"/>
    <dgm:cxn modelId="{D4F0358C-02FC-48C6-B2FB-59F010B006BF}" type="presParOf" srcId="{4B445A42-9E42-448F-942D-2E088420844C}" destId="{CAEB5BDB-DB85-49B1-BD4D-73D1AFD67A64}" srcOrd="4" destOrd="0" presId="urn:microsoft.com/office/officeart/2005/8/layout/hProcess4"/>
    <dgm:cxn modelId="{17BEE39D-D9A5-4F76-B08D-033250CB0E6C}" type="presParOf" srcId="{CAEB5BDB-DB85-49B1-BD4D-73D1AFD67A64}" destId="{217CA0D5-22C0-4E2F-956A-7A1DCB87C5F7}" srcOrd="0" destOrd="0" presId="urn:microsoft.com/office/officeart/2005/8/layout/hProcess4"/>
    <dgm:cxn modelId="{61F4F4F3-EEE3-427B-A041-D06DDAAF1D9D}" type="presParOf" srcId="{CAEB5BDB-DB85-49B1-BD4D-73D1AFD67A64}" destId="{082DF880-E3A9-4070-999E-AC4FB34E4C7A}" srcOrd="1" destOrd="0" presId="urn:microsoft.com/office/officeart/2005/8/layout/hProcess4"/>
    <dgm:cxn modelId="{D7296227-E031-4E5C-A4C2-249B3E23CD9F}" type="presParOf" srcId="{CAEB5BDB-DB85-49B1-BD4D-73D1AFD67A64}" destId="{CE972081-8335-4EDF-86E2-DF4B59719FC3}" srcOrd="2" destOrd="0" presId="urn:microsoft.com/office/officeart/2005/8/layout/hProcess4"/>
    <dgm:cxn modelId="{786DCB0A-27D2-4AF5-91A3-78C71B9C0DFC}" type="presParOf" srcId="{CAEB5BDB-DB85-49B1-BD4D-73D1AFD67A64}" destId="{B2528382-8A1C-4024-9145-E786E08FA009}" srcOrd="3" destOrd="0" presId="urn:microsoft.com/office/officeart/2005/8/layout/hProcess4"/>
    <dgm:cxn modelId="{4DA02733-FFF6-43A4-B230-37EE6A3B430F}" type="presParOf" srcId="{CAEB5BDB-DB85-49B1-BD4D-73D1AFD67A64}" destId="{10B1DB73-6E5A-4FBE-8727-C4D62D65CF09}" srcOrd="4" destOrd="0" presId="urn:microsoft.com/office/officeart/2005/8/layout/hProcess4"/>
  </dgm:cxnLst>
  <dgm:bg>
    <a:solidFill>
      <a:schemeClr val="bg1">
        <a:alpha val="63000"/>
      </a:schemeClr>
    </a:soli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4490F817-44D3-4255-B7D0-7C0BAB04ACFA}" type="doc">
      <dgm:prSet loTypeId="urn:microsoft.com/office/officeart/2005/8/layout/lProcess1" loCatId="process" qsTypeId="urn:microsoft.com/office/officeart/2005/8/quickstyle/simple1" qsCatId="simple" csTypeId="urn:microsoft.com/office/officeart/2005/8/colors/accent2_5" csCatId="accent2" phldr="1"/>
      <dgm:spPr/>
      <dgm:t>
        <a:bodyPr/>
        <a:lstStyle/>
        <a:p>
          <a:endParaRPr lang="ru-RU"/>
        </a:p>
      </dgm:t>
    </dgm:pt>
    <dgm:pt modelId="{466EB1E9-4237-4088-96F5-7A2C4E048CF8}">
      <dgm:prSet phldrT="[Текст]"/>
      <dgm:spPr/>
      <dgm:t>
        <a:bodyPr/>
        <a:lstStyle/>
        <a:p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Высокая доза </a:t>
          </a:r>
          <a:r>
            <a:rPr lang="ru-RU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каннабиса</a:t>
          </a:r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провоцирует острое отравление, при котором наблюдается бред, спутанное сознание, галлюцинации. 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3B115B4-1748-444A-B88F-AED6AF49F5D4}" type="parTrans" cxnId="{5980FE25-14D4-4177-99D9-3FCFB4238DE2}">
      <dgm:prSet/>
      <dgm:spPr/>
      <dgm:t>
        <a:bodyPr/>
        <a:lstStyle/>
        <a:p>
          <a:endParaRPr lang="ru-RU"/>
        </a:p>
      </dgm:t>
    </dgm:pt>
    <dgm:pt modelId="{E103DB87-2B00-4FC2-809E-CC58BF0D18B8}" type="sibTrans" cxnId="{5980FE25-14D4-4177-99D9-3FCFB4238DE2}">
      <dgm:prSet/>
      <dgm:spPr/>
      <dgm:t>
        <a:bodyPr/>
        <a:lstStyle/>
        <a:p>
          <a:endParaRPr lang="ru-RU"/>
        </a:p>
      </dgm:t>
    </dgm:pt>
    <dgm:pt modelId="{C77633A6-6058-439E-8BA7-C1B83EFFB3E0}">
      <dgm:prSet phldrT="[Текст]"/>
      <dgm:spPr/>
      <dgm:t>
        <a:bodyPr/>
        <a:lstStyle/>
        <a:p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Те же симптомы характеризуют шизофрению.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81AD318-E317-4F10-A1AF-7A9C4F4E60EC}" type="parTrans" cxnId="{3B7669F9-1EFE-4499-AC5A-95CCF3C3B36B}">
      <dgm:prSet/>
      <dgm:spPr/>
      <dgm:t>
        <a:bodyPr/>
        <a:lstStyle/>
        <a:p>
          <a:endParaRPr lang="ru-RU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2CFD1E1-7C0A-4F01-B463-18CF07544301}" type="sibTrans" cxnId="{3B7669F9-1EFE-4499-AC5A-95CCF3C3B36B}">
      <dgm:prSet/>
      <dgm:spPr/>
      <dgm:t>
        <a:bodyPr/>
        <a:lstStyle/>
        <a:p>
          <a:endParaRPr lang="ru-RU"/>
        </a:p>
      </dgm:t>
    </dgm:pt>
    <dgm:pt modelId="{09560F3C-5ABC-4F80-94BA-2044652D7FA0}" type="pres">
      <dgm:prSet presAssocID="{4490F817-44D3-4255-B7D0-7C0BAB04ACF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D8EBC95-6989-41AE-92A3-C7ADA72CEA2F}" type="pres">
      <dgm:prSet presAssocID="{466EB1E9-4237-4088-96F5-7A2C4E048CF8}" presName="vertFlow" presStyleCnt="0"/>
      <dgm:spPr/>
    </dgm:pt>
    <dgm:pt modelId="{C91AB316-8CEE-455C-83AE-044B398176A0}" type="pres">
      <dgm:prSet presAssocID="{466EB1E9-4237-4088-96F5-7A2C4E048CF8}" presName="header" presStyleLbl="node1" presStyleIdx="0" presStyleCnt="1"/>
      <dgm:spPr/>
      <dgm:t>
        <a:bodyPr/>
        <a:lstStyle/>
        <a:p>
          <a:endParaRPr lang="ru-RU"/>
        </a:p>
      </dgm:t>
    </dgm:pt>
    <dgm:pt modelId="{029F22A8-D132-47C4-870E-C9FCCFDAB15A}" type="pres">
      <dgm:prSet presAssocID="{581AD318-E317-4F10-A1AF-7A9C4F4E60EC}" presName="parTrans" presStyleLbl="sibTrans2D1" presStyleIdx="0" presStyleCnt="1" custScaleX="169926" custScaleY="161888"/>
      <dgm:spPr/>
      <dgm:t>
        <a:bodyPr/>
        <a:lstStyle/>
        <a:p>
          <a:endParaRPr lang="ru-RU"/>
        </a:p>
      </dgm:t>
    </dgm:pt>
    <dgm:pt modelId="{C1D1981F-03A8-4857-8045-67CD212AD55A}" type="pres">
      <dgm:prSet presAssocID="{C77633A6-6058-439E-8BA7-C1B83EFFB3E0}" presName="child" presStyleLbl="alignAccFollow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919785C-A45D-4591-99B2-30DB6078F409}" type="presOf" srcId="{4490F817-44D3-4255-B7D0-7C0BAB04ACFA}" destId="{09560F3C-5ABC-4F80-94BA-2044652D7FA0}" srcOrd="0" destOrd="0" presId="urn:microsoft.com/office/officeart/2005/8/layout/lProcess1"/>
    <dgm:cxn modelId="{E825ADD0-F773-404B-88D6-D5456E0103EA}" type="presOf" srcId="{581AD318-E317-4F10-A1AF-7A9C4F4E60EC}" destId="{029F22A8-D132-47C4-870E-C9FCCFDAB15A}" srcOrd="0" destOrd="0" presId="urn:microsoft.com/office/officeart/2005/8/layout/lProcess1"/>
    <dgm:cxn modelId="{13083231-D1FE-42F2-990D-9CC9C1D589B7}" type="presOf" srcId="{C77633A6-6058-439E-8BA7-C1B83EFFB3E0}" destId="{C1D1981F-03A8-4857-8045-67CD212AD55A}" srcOrd="0" destOrd="0" presId="urn:microsoft.com/office/officeart/2005/8/layout/lProcess1"/>
    <dgm:cxn modelId="{0F90DC9E-B1A7-4B1A-915E-9CE20C4A5E81}" type="presOf" srcId="{466EB1E9-4237-4088-96F5-7A2C4E048CF8}" destId="{C91AB316-8CEE-455C-83AE-044B398176A0}" srcOrd="0" destOrd="0" presId="urn:microsoft.com/office/officeart/2005/8/layout/lProcess1"/>
    <dgm:cxn modelId="{5980FE25-14D4-4177-99D9-3FCFB4238DE2}" srcId="{4490F817-44D3-4255-B7D0-7C0BAB04ACFA}" destId="{466EB1E9-4237-4088-96F5-7A2C4E048CF8}" srcOrd="0" destOrd="0" parTransId="{53B115B4-1748-444A-B88F-AED6AF49F5D4}" sibTransId="{E103DB87-2B00-4FC2-809E-CC58BF0D18B8}"/>
    <dgm:cxn modelId="{3B7669F9-1EFE-4499-AC5A-95CCF3C3B36B}" srcId="{466EB1E9-4237-4088-96F5-7A2C4E048CF8}" destId="{C77633A6-6058-439E-8BA7-C1B83EFFB3E0}" srcOrd="0" destOrd="0" parTransId="{581AD318-E317-4F10-A1AF-7A9C4F4E60EC}" sibTransId="{A2CFD1E1-7C0A-4F01-B463-18CF07544301}"/>
    <dgm:cxn modelId="{E5D7CB43-D1AC-415D-86BA-4FC0BD851E5D}" type="presParOf" srcId="{09560F3C-5ABC-4F80-94BA-2044652D7FA0}" destId="{3D8EBC95-6989-41AE-92A3-C7ADA72CEA2F}" srcOrd="0" destOrd="0" presId="urn:microsoft.com/office/officeart/2005/8/layout/lProcess1"/>
    <dgm:cxn modelId="{50CB087A-7037-4FF1-BFE4-D1F419D515C5}" type="presParOf" srcId="{3D8EBC95-6989-41AE-92A3-C7ADA72CEA2F}" destId="{C91AB316-8CEE-455C-83AE-044B398176A0}" srcOrd="0" destOrd="0" presId="urn:microsoft.com/office/officeart/2005/8/layout/lProcess1"/>
    <dgm:cxn modelId="{942867FF-A707-458C-AA5E-B856C8969CF6}" type="presParOf" srcId="{3D8EBC95-6989-41AE-92A3-C7ADA72CEA2F}" destId="{029F22A8-D132-47C4-870E-C9FCCFDAB15A}" srcOrd="1" destOrd="0" presId="urn:microsoft.com/office/officeart/2005/8/layout/lProcess1"/>
    <dgm:cxn modelId="{6D5775D6-FB74-4632-A556-A1879DB85113}" type="presParOf" srcId="{3D8EBC95-6989-41AE-92A3-C7ADA72CEA2F}" destId="{C1D1981F-03A8-4857-8045-67CD212AD55A}" srcOrd="2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48E2026E-8D74-4AF5-A166-2ABBA807D9C2}" type="doc">
      <dgm:prSet loTypeId="urn:microsoft.com/office/officeart/2005/8/layout/process4" loCatId="list" qsTypeId="urn:microsoft.com/office/officeart/2005/8/quickstyle/simple1" qsCatId="simple" csTypeId="urn:microsoft.com/office/officeart/2005/8/colors/accent2_5" csCatId="accent2" phldr="1"/>
      <dgm:spPr/>
      <dgm:t>
        <a:bodyPr/>
        <a:lstStyle/>
        <a:p>
          <a:endParaRPr lang="ru-RU"/>
        </a:p>
      </dgm:t>
    </dgm:pt>
    <dgm:pt modelId="{8A665A6D-2C35-4327-809E-160748FA85A0}">
      <dgm:prSet phldrT="[Текст]" custT="1"/>
      <dgm:spPr/>
      <dgm:t>
        <a:bodyPr/>
        <a:lstStyle/>
        <a:p>
          <a:r>
            <a:rPr lang="ru-RU" sz="3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Опиаты – это производные опиума. </a:t>
          </a:r>
          <a:endParaRPr lang="ru-RU" sz="36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B9AC4D9-1F63-459B-86DE-25CD47457020}" type="parTrans" cxnId="{9A8C8F2A-E9F4-4BC6-9F8D-18B5E4906601}">
      <dgm:prSet/>
      <dgm:spPr/>
      <dgm:t>
        <a:bodyPr/>
        <a:lstStyle/>
        <a:p>
          <a:endParaRPr lang="ru-RU"/>
        </a:p>
      </dgm:t>
    </dgm:pt>
    <dgm:pt modelId="{AAFCE7B5-3E66-4209-BA96-BB573538383C}" type="sibTrans" cxnId="{9A8C8F2A-E9F4-4BC6-9F8D-18B5E4906601}">
      <dgm:prSet/>
      <dgm:spPr/>
      <dgm:t>
        <a:bodyPr/>
        <a:lstStyle/>
        <a:p>
          <a:endParaRPr lang="ru-RU"/>
        </a:p>
      </dgm:t>
    </dgm:pt>
    <dgm:pt modelId="{A16F9409-B4A9-463C-934B-3CA89E3F9DD8}">
      <dgm:prSet phldrT="[Текст]"/>
      <dgm:spPr/>
      <dgm:t>
        <a:bodyPr/>
        <a:lstStyle/>
        <a:p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Они относятся к наркотическим анальгетикам и производят сильный болеутоляющий эффект, а также подавляют чувство страха, успокаивают, вызывают эйфорию.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CA7417D-DD7F-4A67-BAB9-91497B59714B}" type="parTrans" cxnId="{02BA4A7F-9179-4669-94A1-41F73DD4D173}">
      <dgm:prSet/>
      <dgm:spPr/>
      <dgm:t>
        <a:bodyPr/>
        <a:lstStyle/>
        <a:p>
          <a:endParaRPr lang="ru-RU"/>
        </a:p>
      </dgm:t>
    </dgm:pt>
    <dgm:pt modelId="{DAB0142B-86D1-4B05-944A-5A9A2EC6FDFF}" type="sibTrans" cxnId="{02BA4A7F-9179-4669-94A1-41F73DD4D173}">
      <dgm:prSet/>
      <dgm:spPr/>
      <dgm:t>
        <a:bodyPr/>
        <a:lstStyle/>
        <a:p>
          <a:endParaRPr lang="ru-RU"/>
        </a:p>
      </dgm:t>
    </dgm:pt>
    <dgm:pt modelId="{3B3C491F-39F1-4864-AD9F-6ADA898A6FAC}" type="pres">
      <dgm:prSet presAssocID="{48E2026E-8D74-4AF5-A166-2ABBA807D9C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9C69615-0E36-4078-96F7-A0808E279212}" type="pres">
      <dgm:prSet presAssocID="{A16F9409-B4A9-463C-934B-3CA89E3F9DD8}" presName="boxAndChildren" presStyleCnt="0"/>
      <dgm:spPr/>
    </dgm:pt>
    <dgm:pt modelId="{F9423281-740F-4BDE-825E-4445A997C8C6}" type="pres">
      <dgm:prSet presAssocID="{A16F9409-B4A9-463C-934B-3CA89E3F9DD8}" presName="parentTextBox" presStyleLbl="node1" presStyleIdx="0" presStyleCnt="2"/>
      <dgm:spPr/>
      <dgm:t>
        <a:bodyPr/>
        <a:lstStyle/>
        <a:p>
          <a:endParaRPr lang="ru-RU"/>
        </a:p>
      </dgm:t>
    </dgm:pt>
    <dgm:pt modelId="{EEC18A90-6948-466F-90A6-C5C01B37C841}" type="pres">
      <dgm:prSet presAssocID="{AAFCE7B5-3E66-4209-BA96-BB573538383C}" presName="sp" presStyleCnt="0"/>
      <dgm:spPr/>
    </dgm:pt>
    <dgm:pt modelId="{AC9D2B3E-DC9F-421E-9467-6E21D19FCBDE}" type="pres">
      <dgm:prSet presAssocID="{8A665A6D-2C35-4327-809E-160748FA85A0}" presName="arrowAndChildren" presStyleCnt="0"/>
      <dgm:spPr/>
    </dgm:pt>
    <dgm:pt modelId="{F5902997-7B90-4EF7-9862-D72A1DCC5F68}" type="pres">
      <dgm:prSet presAssocID="{8A665A6D-2C35-4327-809E-160748FA85A0}" presName="parentTextArrow" presStyleLbl="node1" presStyleIdx="1" presStyleCnt="2"/>
      <dgm:spPr/>
      <dgm:t>
        <a:bodyPr/>
        <a:lstStyle/>
        <a:p>
          <a:endParaRPr lang="ru-RU"/>
        </a:p>
      </dgm:t>
    </dgm:pt>
  </dgm:ptLst>
  <dgm:cxnLst>
    <dgm:cxn modelId="{B1117259-F85E-4715-967E-9124B1AE4188}" type="presOf" srcId="{48E2026E-8D74-4AF5-A166-2ABBA807D9C2}" destId="{3B3C491F-39F1-4864-AD9F-6ADA898A6FAC}" srcOrd="0" destOrd="0" presId="urn:microsoft.com/office/officeart/2005/8/layout/process4"/>
    <dgm:cxn modelId="{72DD52AE-CA2D-4272-8EA3-688865F261FD}" type="presOf" srcId="{8A665A6D-2C35-4327-809E-160748FA85A0}" destId="{F5902997-7B90-4EF7-9862-D72A1DCC5F68}" srcOrd="0" destOrd="0" presId="urn:microsoft.com/office/officeart/2005/8/layout/process4"/>
    <dgm:cxn modelId="{9A8C8F2A-E9F4-4BC6-9F8D-18B5E4906601}" srcId="{48E2026E-8D74-4AF5-A166-2ABBA807D9C2}" destId="{8A665A6D-2C35-4327-809E-160748FA85A0}" srcOrd="0" destOrd="0" parTransId="{2B9AC4D9-1F63-459B-86DE-25CD47457020}" sibTransId="{AAFCE7B5-3E66-4209-BA96-BB573538383C}"/>
    <dgm:cxn modelId="{02BA4A7F-9179-4669-94A1-41F73DD4D173}" srcId="{48E2026E-8D74-4AF5-A166-2ABBA807D9C2}" destId="{A16F9409-B4A9-463C-934B-3CA89E3F9DD8}" srcOrd="1" destOrd="0" parTransId="{5CA7417D-DD7F-4A67-BAB9-91497B59714B}" sibTransId="{DAB0142B-86D1-4B05-944A-5A9A2EC6FDFF}"/>
    <dgm:cxn modelId="{75A8739D-5176-4AB4-A8AA-C183EA889BBD}" type="presOf" srcId="{A16F9409-B4A9-463C-934B-3CA89E3F9DD8}" destId="{F9423281-740F-4BDE-825E-4445A997C8C6}" srcOrd="0" destOrd="0" presId="urn:microsoft.com/office/officeart/2005/8/layout/process4"/>
    <dgm:cxn modelId="{05AC12CC-CC99-43AF-A7FA-94CC58857A98}" type="presParOf" srcId="{3B3C491F-39F1-4864-AD9F-6ADA898A6FAC}" destId="{69C69615-0E36-4078-96F7-A0808E279212}" srcOrd="0" destOrd="0" presId="urn:microsoft.com/office/officeart/2005/8/layout/process4"/>
    <dgm:cxn modelId="{BD1BA25F-6C32-4743-BC45-0EF983B4FFA0}" type="presParOf" srcId="{69C69615-0E36-4078-96F7-A0808E279212}" destId="{F9423281-740F-4BDE-825E-4445A997C8C6}" srcOrd="0" destOrd="0" presId="urn:microsoft.com/office/officeart/2005/8/layout/process4"/>
    <dgm:cxn modelId="{E2C87C8B-D363-41D2-9515-C5A6CCEDD3D8}" type="presParOf" srcId="{3B3C491F-39F1-4864-AD9F-6ADA898A6FAC}" destId="{EEC18A90-6948-466F-90A6-C5C01B37C841}" srcOrd="1" destOrd="0" presId="urn:microsoft.com/office/officeart/2005/8/layout/process4"/>
    <dgm:cxn modelId="{05492FE4-EBE1-402A-83AE-91093108B49D}" type="presParOf" srcId="{3B3C491F-39F1-4864-AD9F-6ADA898A6FAC}" destId="{AC9D2B3E-DC9F-421E-9467-6E21D19FCBDE}" srcOrd="2" destOrd="0" presId="urn:microsoft.com/office/officeart/2005/8/layout/process4"/>
    <dgm:cxn modelId="{A92C6FB6-1A56-46E6-8581-062E7E13C621}" type="presParOf" srcId="{AC9D2B3E-DC9F-421E-9467-6E21D19FCBDE}" destId="{F5902997-7B90-4EF7-9862-D72A1DCC5F68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A96EB665-C884-4E05-AD37-D39F244750AA}" type="doc">
      <dgm:prSet loTypeId="urn:microsoft.com/office/officeart/2005/8/layout/vList6" loCatId="process" qsTypeId="urn:microsoft.com/office/officeart/2005/8/quickstyle/simple1" qsCatId="simple" csTypeId="urn:microsoft.com/office/officeart/2005/8/colors/accent2_5" csCatId="accent2" phldr="1"/>
      <dgm:spPr/>
      <dgm:t>
        <a:bodyPr/>
        <a:lstStyle/>
        <a:p>
          <a:endParaRPr lang="ru-RU"/>
        </a:p>
      </dgm:t>
    </dgm:pt>
    <dgm:pt modelId="{8B294790-62C2-435A-9E6E-88BF9BE3820F}">
      <dgm:prSet phldrT="[Текст]"/>
      <dgm:spPr/>
      <dgm:t>
        <a:bodyPr/>
        <a:lstStyle/>
        <a:p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Опиаты делятся на несколько видов: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ED6239E-6783-4228-B209-9B4E74DA6E70}" type="parTrans" cxnId="{64A11783-064B-4CA5-8C69-9D43FB916AFF}">
      <dgm:prSet/>
      <dgm:spPr/>
      <dgm:t>
        <a:bodyPr/>
        <a:lstStyle/>
        <a:p>
          <a:endParaRPr lang="ru-RU"/>
        </a:p>
      </dgm:t>
    </dgm:pt>
    <dgm:pt modelId="{F21516E9-6441-47A7-BEAD-5EA679CE99F2}" type="sibTrans" cxnId="{64A11783-064B-4CA5-8C69-9D43FB916AFF}">
      <dgm:prSet/>
      <dgm:spPr/>
      <dgm:t>
        <a:bodyPr/>
        <a:lstStyle/>
        <a:p>
          <a:endParaRPr lang="ru-RU"/>
        </a:p>
      </dgm:t>
    </dgm:pt>
    <dgm:pt modelId="{C2DB2F56-7B83-4778-A2F1-AF6637DE74EF}">
      <dgm:prSet phldrT="[Текст]"/>
      <dgm:spPr/>
      <dgm:t>
        <a:bodyPr/>
        <a:lstStyle/>
        <a:p>
          <a:r>
            <a:rPr lang="ru-RU" b="1" dirty="0" smtClean="0"/>
            <a:t>натуральные (опий-сырец, морфин, маковая соломка);</a:t>
          </a:r>
          <a:endParaRPr lang="ru-RU" b="1" dirty="0"/>
        </a:p>
      </dgm:t>
    </dgm:pt>
    <dgm:pt modelId="{40527A98-6BE9-40E7-9866-518D8ED5AE00}" type="sibTrans" cxnId="{8E92AB10-0D9B-4B65-9ED4-896858511B40}">
      <dgm:prSet/>
      <dgm:spPr/>
      <dgm:t>
        <a:bodyPr/>
        <a:lstStyle/>
        <a:p>
          <a:endParaRPr lang="ru-RU"/>
        </a:p>
      </dgm:t>
    </dgm:pt>
    <dgm:pt modelId="{C7A9E8E5-347B-4AEA-BEC3-6CE2E1383FE3}" type="parTrans" cxnId="{8E92AB10-0D9B-4B65-9ED4-896858511B40}">
      <dgm:prSet/>
      <dgm:spPr/>
      <dgm:t>
        <a:bodyPr/>
        <a:lstStyle/>
        <a:p>
          <a:endParaRPr lang="ru-RU"/>
        </a:p>
      </dgm:t>
    </dgm:pt>
    <dgm:pt modelId="{C3AA7E5B-68BE-4637-B1AB-A2656144F4C7}">
      <dgm:prSet/>
      <dgm:spPr/>
      <dgm:t>
        <a:bodyPr/>
        <a:lstStyle/>
        <a:p>
          <a:r>
            <a:rPr lang="ru-RU" b="1" dirty="0" smtClean="0"/>
            <a:t>кустарные препараты (</a:t>
          </a:r>
          <a:r>
            <a:rPr lang="ru-RU" b="1" dirty="0" err="1" smtClean="0"/>
            <a:t>харка</a:t>
          </a:r>
          <a:r>
            <a:rPr lang="ru-RU" b="1" dirty="0" smtClean="0"/>
            <a:t>, </a:t>
          </a:r>
          <a:r>
            <a:rPr lang="ru-RU" b="1" dirty="0" err="1" smtClean="0"/>
            <a:t>кокнар</a:t>
          </a:r>
          <a:r>
            <a:rPr lang="ru-RU" b="1" dirty="0" smtClean="0"/>
            <a:t>);</a:t>
          </a:r>
          <a:endParaRPr lang="ru-RU" b="1" dirty="0"/>
        </a:p>
      </dgm:t>
    </dgm:pt>
    <dgm:pt modelId="{6DF29CB6-17E0-47D6-A9B7-155AB74CC686}" type="parTrans" cxnId="{E52FE497-11F4-4F3A-9AD9-BFF965EB00CC}">
      <dgm:prSet/>
      <dgm:spPr/>
      <dgm:t>
        <a:bodyPr/>
        <a:lstStyle/>
        <a:p>
          <a:endParaRPr lang="ru-RU"/>
        </a:p>
      </dgm:t>
    </dgm:pt>
    <dgm:pt modelId="{37A01970-3150-4027-9C06-5632D8F039E2}" type="sibTrans" cxnId="{E52FE497-11F4-4F3A-9AD9-BFF965EB00CC}">
      <dgm:prSet/>
      <dgm:spPr/>
      <dgm:t>
        <a:bodyPr/>
        <a:lstStyle/>
        <a:p>
          <a:endParaRPr lang="ru-RU"/>
        </a:p>
      </dgm:t>
    </dgm:pt>
    <dgm:pt modelId="{11BDDB76-5423-4A53-8AE2-E9B19A8B6582}">
      <dgm:prSet/>
      <dgm:spPr/>
      <dgm:t>
        <a:bodyPr/>
        <a:lstStyle/>
        <a:p>
          <a:r>
            <a:rPr lang="ru-RU" b="1" dirty="0" smtClean="0"/>
            <a:t>полусинтетические (героин);</a:t>
          </a:r>
          <a:endParaRPr lang="ru-RU" b="1" dirty="0"/>
        </a:p>
      </dgm:t>
    </dgm:pt>
    <dgm:pt modelId="{4B979A16-CA86-4B9A-B814-CE4CC46D2795}" type="parTrans" cxnId="{E6A2EEDC-9DAC-489D-80CE-4B2C8730B0CE}">
      <dgm:prSet/>
      <dgm:spPr/>
      <dgm:t>
        <a:bodyPr/>
        <a:lstStyle/>
        <a:p>
          <a:endParaRPr lang="ru-RU"/>
        </a:p>
      </dgm:t>
    </dgm:pt>
    <dgm:pt modelId="{7D411D71-A560-444E-AF0C-0B68C0E9D148}" type="sibTrans" cxnId="{E6A2EEDC-9DAC-489D-80CE-4B2C8730B0CE}">
      <dgm:prSet/>
      <dgm:spPr/>
      <dgm:t>
        <a:bodyPr/>
        <a:lstStyle/>
        <a:p>
          <a:endParaRPr lang="ru-RU"/>
        </a:p>
      </dgm:t>
    </dgm:pt>
    <dgm:pt modelId="{F1EA2CE9-29DB-46D9-92C6-5EFAA2F62F83}">
      <dgm:prSet/>
      <dgm:spPr/>
      <dgm:t>
        <a:bodyPr/>
        <a:lstStyle/>
        <a:p>
          <a:r>
            <a:rPr lang="ru-RU" b="1" dirty="0" smtClean="0"/>
            <a:t>синтетические (</a:t>
          </a:r>
          <a:r>
            <a:rPr lang="ru-RU" b="1" dirty="0" err="1" smtClean="0"/>
            <a:t>метадон</a:t>
          </a:r>
          <a:r>
            <a:rPr lang="ru-RU" b="1" dirty="0" smtClean="0"/>
            <a:t>, </a:t>
          </a:r>
          <a:r>
            <a:rPr lang="ru-RU" b="1" dirty="0" err="1" smtClean="0"/>
            <a:t>промедол</a:t>
          </a:r>
          <a:r>
            <a:rPr lang="ru-RU" b="1" dirty="0" smtClean="0"/>
            <a:t>).</a:t>
          </a:r>
          <a:endParaRPr lang="ru-RU" b="1" dirty="0"/>
        </a:p>
      </dgm:t>
    </dgm:pt>
    <dgm:pt modelId="{329A39A1-E327-4599-B50B-FD80082BBE4B}" type="parTrans" cxnId="{72E43D7D-0179-4C18-A0ED-BAF073A59633}">
      <dgm:prSet/>
      <dgm:spPr/>
      <dgm:t>
        <a:bodyPr/>
        <a:lstStyle/>
        <a:p>
          <a:endParaRPr lang="ru-RU"/>
        </a:p>
      </dgm:t>
    </dgm:pt>
    <dgm:pt modelId="{E7E9C7E2-67F9-4A9A-BCBE-AAAAE3BBC2E8}" type="sibTrans" cxnId="{72E43D7D-0179-4C18-A0ED-BAF073A59633}">
      <dgm:prSet/>
      <dgm:spPr/>
      <dgm:t>
        <a:bodyPr/>
        <a:lstStyle/>
        <a:p>
          <a:endParaRPr lang="ru-RU"/>
        </a:p>
      </dgm:t>
    </dgm:pt>
    <dgm:pt modelId="{5992AEB4-7C3F-4B8A-9D79-9A3804416C60}" type="pres">
      <dgm:prSet presAssocID="{A96EB665-C884-4E05-AD37-D39F244750AA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ED28DA64-D1C0-40B9-B1E5-00C22C23AFB5}" type="pres">
      <dgm:prSet presAssocID="{8B294790-62C2-435A-9E6E-88BF9BE3820F}" presName="linNode" presStyleCnt="0"/>
      <dgm:spPr/>
    </dgm:pt>
    <dgm:pt modelId="{EF65DBFA-59EB-4F35-A578-DEA152BCD4BA}" type="pres">
      <dgm:prSet presAssocID="{8B294790-62C2-435A-9E6E-88BF9BE3820F}" presName="parentShp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3192FB-DE72-4A06-8CE8-DEB3DF9974B2}" type="pres">
      <dgm:prSet presAssocID="{8B294790-62C2-435A-9E6E-88BF9BE3820F}" presName="childShp" presStyleLbl="bg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1B76489-760C-4A0B-A8E4-4E58BFD7599E}" type="presOf" srcId="{F1EA2CE9-29DB-46D9-92C6-5EFAA2F62F83}" destId="{9A3192FB-DE72-4A06-8CE8-DEB3DF9974B2}" srcOrd="0" destOrd="3" presId="urn:microsoft.com/office/officeart/2005/8/layout/vList6"/>
    <dgm:cxn modelId="{64A11783-064B-4CA5-8C69-9D43FB916AFF}" srcId="{A96EB665-C884-4E05-AD37-D39F244750AA}" destId="{8B294790-62C2-435A-9E6E-88BF9BE3820F}" srcOrd="0" destOrd="0" parTransId="{8ED6239E-6783-4228-B209-9B4E74DA6E70}" sibTransId="{F21516E9-6441-47A7-BEAD-5EA679CE99F2}"/>
    <dgm:cxn modelId="{E52FE497-11F4-4F3A-9AD9-BFF965EB00CC}" srcId="{8B294790-62C2-435A-9E6E-88BF9BE3820F}" destId="{C3AA7E5B-68BE-4637-B1AB-A2656144F4C7}" srcOrd="1" destOrd="0" parTransId="{6DF29CB6-17E0-47D6-A9B7-155AB74CC686}" sibTransId="{37A01970-3150-4027-9C06-5632D8F039E2}"/>
    <dgm:cxn modelId="{7781D348-8828-4BBC-82E6-3B832C3B6857}" type="presOf" srcId="{8B294790-62C2-435A-9E6E-88BF9BE3820F}" destId="{EF65DBFA-59EB-4F35-A578-DEA152BCD4BA}" srcOrd="0" destOrd="0" presId="urn:microsoft.com/office/officeart/2005/8/layout/vList6"/>
    <dgm:cxn modelId="{CB4BEB99-F81A-4FEA-9243-3CD219F4C1CA}" type="presOf" srcId="{A96EB665-C884-4E05-AD37-D39F244750AA}" destId="{5992AEB4-7C3F-4B8A-9D79-9A3804416C60}" srcOrd="0" destOrd="0" presId="urn:microsoft.com/office/officeart/2005/8/layout/vList6"/>
    <dgm:cxn modelId="{31509C69-6375-4DD7-A5C5-BE37D97CC773}" type="presOf" srcId="{11BDDB76-5423-4A53-8AE2-E9B19A8B6582}" destId="{9A3192FB-DE72-4A06-8CE8-DEB3DF9974B2}" srcOrd="0" destOrd="2" presId="urn:microsoft.com/office/officeart/2005/8/layout/vList6"/>
    <dgm:cxn modelId="{FAE352E4-DCD6-4840-83FA-0774A3A1A015}" type="presOf" srcId="{C2DB2F56-7B83-4778-A2F1-AF6637DE74EF}" destId="{9A3192FB-DE72-4A06-8CE8-DEB3DF9974B2}" srcOrd="0" destOrd="0" presId="urn:microsoft.com/office/officeart/2005/8/layout/vList6"/>
    <dgm:cxn modelId="{E6A2EEDC-9DAC-489D-80CE-4B2C8730B0CE}" srcId="{8B294790-62C2-435A-9E6E-88BF9BE3820F}" destId="{11BDDB76-5423-4A53-8AE2-E9B19A8B6582}" srcOrd="2" destOrd="0" parTransId="{4B979A16-CA86-4B9A-B814-CE4CC46D2795}" sibTransId="{7D411D71-A560-444E-AF0C-0B68C0E9D148}"/>
    <dgm:cxn modelId="{DCC27BB0-DA03-4059-B762-5A513549CC0D}" type="presOf" srcId="{C3AA7E5B-68BE-4637-B1AB-A2656144F4C7}" destId="{9A3192FB-DE72-4A06-8CE8-DEB3DF9974B2}" srcOrd="0" destOrd="1" presId="urn:microsoft.com/office/officeart/2005/8/layout/vList6"/>
    <dgm:cxn modelId="{8E92AB10-0D9B-4B65-9ED4-896858511B40}" srcId="{8B294790-62C2-435A-9E6E-88BF9BE3820F}" destId="{C2DB2F56-7B83-4778-A2F1-AF6637DE74EF}" srcOrd="0" destOrd="0" parTransId="{C7A9E8E5-347B-4AEA-BEC3-6CE2E1383FE3}" sibTransId="{40527A98-6BE9-40E7-9866-518D8ED5AE00}"/>
    <dgm:cxn modelId="{72E43D7D-0179-4C18-A0ED-BAF073A59633}" srcId="{8B294790-62C2-435A-9E6E-88BF9BE3820F}" destId="{F1EA2CE9-29DB-46D9-92C6-5EFAA2F62F83}" srcOrd="3" destOrd="0" parTransId="{329A39A1-E327-4599-B50B-FD80082BBE4B}" sibTransId="{E7E9C7E2-67F9-4A9A-BCBE-AAAAE3BBC2E8}"/>
    <dgm:cxn modelId="{E3BF0480-A544-459A-A281-F0EA9E2896F5}" type="presParOf" srcId="{5992AEB4-7C3F-4B8A-9D79-9A3804416C60}" destId="{ED28DA64-D1C0-40B9-B1E5-00C22C23AFB5}" srcOrd="0" destOrd="0" presId="urn:microsoft.com/office/officeart/2005/8/layout/vList6"/>
    <dgm:cxn modelId="{31FA178D-B2CD-4C01-AAA5-4F3EB7B0CE99}" type="presParOf" srcId="{ED28DA64-D1C0-40B9-B1E5-00C22C23AFB5}" destId="{EF65DBFA-59EB-4F35-A578-DEA152BCD4BA}" srcOrd="0" destOrd="0" presId="urn:microsoft.com/office/officeart/2005/8/layout/vList6"/>
    <dgm:cxn modelId="{A94C3B2C-B760-4965-A332-C04C299F1512}" type="presParOf" srcId="{ED28DA64-D1C0-40B9-B1E5-00C22C23AFB5}" destId="{9A3192FB-DE72-4A06-8CE8-DEB3DF9974B2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8832F3C1-1C12-487E-94CA-B649B72B27AB}" type="doc">
      <dgm:prSet loTypeId="urn:microsoft.com/office/officeart/2005/8/layout/hList6" loCatId="list" qsTypeId="urn:microsoft.com/office/officeart/2005/8/quickstyle/simple1" qsCatId="simple" csTypeId="urn:microsoft.com/office/officeart/2005/8/colors/accent2_5" csCatId="accent2" phldr="1"/>
      <dgm:spPr/>
      <dgm:t>
        <a:bodyPr/>
        <a:lstStyle/>
        <a:p>
          <a:endParaRPr lang="ru-RU"/>
        </a:p>
      </dgm:t>
    </dgm:pt>
    <dgm:pt modelId="{C5084883-6235-4467-A6DF-58AB18C0B054}">
      <dgm:prSet phldrT="[Текст]"/>
      <dgm:spPr/>
      <dgm:t>
        <a:bodyPr/>
        <a:lstStyle/>
        <a:p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Опийная наркомания развивается достаточно быстро и является одной из наиболее популярных видов зависимостей.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CD0DDF6-F838-4CE6-9ECA-E4279806F24D}" type="parTrans" cxnId="{F2A7FE52-794C-4314-BC31-858CE78C0078}">
      <dgm:prSet/>
      <dgm:spPr/>
      <dgm:t>
        <a:bodyPr/>
        <a:lstStyle/>
        <a:p>
          <a:endParaRPr lang="ru-RU"/>
        </a:p>
      </dgm:t>
    </dgm:pt>
    <dgm:pt modelId="{6E297220-8C8B-4FD8-94AC-B7DA8F63F091}" type="sibTrans" cxnId="{F2A7FE52-794C-4314-BC31-858CE78C0078}">
      <dgm:prSet/>
      <dgm:spPr/>
      <dgm:t>
        <a:bodyPr/>
        <a:lstStyle/>
        <a:p>
          <a:endParaRPr lang="ru-RU"/>
        </a:p>
      </dgm:t>
    </dgm:pt>
    <dgm:pt modelId="{D34BAE99-ABDF-4EF6-8108-5980EFA35413}" type="pres">
      <dgm:prSet presAssocID="{8832F3C1-1C12-487E-94CA-B649B72B27AB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178E437-79F1-4165-8587-A4E85538E8F4}" type="pres">
      <dgm:prSet presAssocID="{C5084883-6235-4467-A6DF-58AB18C0B054}" presName="node" presStyleLbl="node1" presStyleIdx="0" presStyleCnt="1" custLinFactNeighborX="0" custLinFactNeighborY="-44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2A7FE52-794C-4314-BC31-858CE78C0078}" srcId="{8832F3C1-1C12-487E-94CA-B649B72B27AB}" destId="{C5084883-6235-4467-A6DF-58AB18C0B054}" srcOrd="0" destOrd="0" parTransId="{ACD0DDF6-F838-4CE6-9ECA-E4279806F24D}" sibTransId="{6E297220-8C8B-4FD8-94AC-B7DA8F63F091}"/>
    <dgm:cxn modelId="{E83C6123-D66F-4546-9A07-FAB830C6ADEB}" type="presOf" srcId="{C5084883-6235-4467-A6DF-58AB18C0B054}" destId="{7178E437-79F1-4165-8587-A4E85538E8F4}" srcOrd="0" destOrd="0" presId="urn:microsoft.com/office/officeart/2005/8/layout/hList6"/>
    <dgm:cxn modelId="{0070E592-DA03-4055-A02B-76967448D662}" type="presOf" srcId="{8832F3C1-1C12-487E-94CA-B649B72B27AB}" destId="{D34BAE99-ABDF-4EF6-8108-5980EFA35413}" srcOrd="0" destOrd="0" presId="urn:microsoft.com/office/officeart/2005/8/layout/hList6"/>
    <dgm:cxn modelId="{00035E7D-001E-44C5-A1A4-92EE75CFA13F}" type="presParOf" srcId="{D34BAE99-ABDF-4EF6-8108-5980EFA35413}" destId="{7178E437-79F1-4165-8587-A4E85538E8F4}" srcOrd="0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7159E14-181D-4DF4-8C66-B3B882E6BDB8}" type="doc">
      <dgm:prSet loTypeId="urn:microsoft.com/office/officeart/2005/8/layout/process1" loCatId="process" qsTypeId="urn:microsoft.com/office/officeart/2005/8/quickstyle/simple1" qsCatId="simple" csTypeId="urn:microsoft.com/office/officeart/2005/8/colors/accent0_1" csCatId="mainScheme" phldr="1"/>
      <dgm:spPr/>
    </dgm:pt>
    <dgm:pt modelId="{492BA7DC-4E89-4191-8A46-FFC58F7986FE}">
      <dgm:prSet phldrT="[Текст]" custT="1"/>
      <dgm:spPr/>
      <dgm:t>
        <a:bodyPr/>
        <a:lstStyle/>
        <a:p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После получения дозы зависимый ощущает краткосрочный прилив энергии. Однако уже спустя пару часов происходит резкий упадок сил и ухудшение настроения.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058A031-33F8-418F-81CB-5EE12F1D11DD}" type="parTrans" cxnId="{2ED15C90-226A-4A77-AAC8-3F6AB111C389}">
      <dgm:prSet/>
      <dgm:spPr/>
      <dgm:t>
        <a:bodyPr/>
        <a:lstStyle/>
        <a:p>
          <a:endParaRPr lang="ru-RU"/>
        </a:p>
      </dgm:t>
    </dgm:pt>
    <dgm:pt modelId="{36B8231A-5026-433E-81FC-1169065C7B2B}" type="sibTrans" cxnId="{2ED15C90-226A-4A77-AAC8-3F6AB111C389}">
      <dgm:prSet/>
      <dgm:spPr/>
      <dgm:t>
        <a:bodyPr/>
        <a:lstStyle/>
        <a:p>
          <a:endParaRPr lang="ru-RU"/>
        </a:p>
      </dgm:t>
    </dgm:pt>
    <dgm:pt modelId="{A431158C-20D0-489E-8F0A-50515BFAF50D}">
      <dgm:prSet phldrT="[Текст]" custT="1"/>
      <dgm:spPr/>
      <dgm:t>
        <a:bodyPr/>
        <a:lstStyle/>
        <a:p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Для достижения первоначальной эйфории человеку требуется получать дозу кокаина все чаще, из-за чего этот наркотик называют «быстрым убийцей».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8AE4924-5BD1-4DFB-A5D1-192776A850F7}" type="parTrans" cxnId="{07CDB705-3027-4970-81D7-A729735D8E7F}">
      <dgm:prSet/>
      <dgm:spPr/>
      <dgm:t>
        <a:bodyPr/>
        <a:lstStyle/>
        <a:p>
          <a:endParaRPr lang="ru-RU"/>
        </a:p>
      </dgm:t>
    </dgm:pt>
    <dgm:pt modelId="{29A82296-3103-4591-99B3-6CC69AE36624}" type="sibTrans" cxnId="{07CDB705-3027-4970-81D7-A729735D8E7F}">
      <dgm:prSet/>
      <dgm:spPr/>
      <dgm:t>
        <a:bodyPr/>
        <a:lstStyle/>
        <a:p>
          <a:endParaRPr lang="ru-RU"/>
        </a:p>
      </dgm:t>
    </dgm:pt>
    <dgm:pt modelId="{8030F0FB-86DD-4E34-A733-3489F05D363E}">
      <dgm:prSet phldrT="[Текст]" custT="1"/>
      <dgm:spPr/>
      <dgm:t>
        <a:bodyPr/>
        <a:lstStyle/>
        <a:p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Сразу после введения кокаина сосуды резко сужаются. Пульс учащается, давление повышается, и нередко с наркоманами случаются гипертонические кризы и сердечные приступы, ведущие к смерти.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7A5DE31-541D-453F-9902-ADF46F928377}" type="parTrans" cxnId="{E8753D7A-705A-416E-9C4B-FF9756A8F5A1}">
      <dgm:prSet/>
      <dgm:spPr/>
      <dgm:t>
        <a:bodyPr/>
        <a:lstStyle/>
        <a:p>
          <a:endParaRPr lang="ru-RU"/>
        </a:p>
      </dgm:t>
    </dgm:pt>
    <dgm:pt modelId="{AC445330-FDC7-4822-89D5-84B382267584}" type="sibTrans" cxnId="{E8753D7A-705A-416E-9C4B-FF9756A8F5A1}">
      <dgm:prSet/>
      <dgm:spPr/>
      <dgm:t>
        <a:bodyPr/>
        <a:lstStyle/>
        <a:p>
          <a:endParaRPr lang="ru-RU"/>
        </a:p>
      </dgm:t>
    </dgm:pt>
    <dgm:pt modelId="{9F99C580-93CD-49B5-9E2E-D37BA2F839EC}" type="pres">
      <dgm:prSet presAssocID="{27159E14-181D-4DF4-8C66-B3B882E6BDB8}" presName="Name0" presStyleCnt="0">
        <dgm:presLayoutVars>
          <dgm:dir/>
          <dgm:resizeHandles val="exact"/>
        </dgm:presLayoutVars>
      </dgm:prSet>
      <dgm:spPr/>
    </dgm:pt>
    <dgm:pt modelId="{27B4DB33-2581-4B04-8FA9-B343376A28EA}" type="pres">
      <dgm:prSet presAssocID="{492BA7DC-4E89-4191-8A46-FFC58F7986FE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C4CFA1-1CFD-492D-A76C-D03EA757606C}" type="pres">
      <dgm:prSet presAssocID="{36B8231A-5026-433E-81FC-1169065C7B2B}" presName="sibTrans" presStyleLbl="sibTrans2D1" presStyleIdx="0" presStyleCnt="2"/>
      <dgm:spPr/>
      <dgm:t>
        <a:bodyPr/>
        <a:lstStyle/>
        <a:p>
          <a:endParaRPr lang="ru-RU"/>
        </a:p>
      </dgm:t>
    </dgm:pt>
    <dgm:pt modelId="{70BF0A56-8820-45DA-9DBD-B0B5C3E2CCAB}" type="pres">
      <dgm:prSet presAssocID="{36B8231A-5026-433E-81FC-1169065C7B2B}" presName="connectorText" presStyleLbl="sibTrans2D1" presStyleIdx="0" presStyleCnt="2"/>
      <dgm:spPr/>
      <dgm:t>
        <a:bodyPr/>
        <a:lstStyle/>
        <a:p>
          <a:endParaRPr lang="ru-RU"/>
        </a:p>
      </dgm:t>
    </dgm:pt>
    <dgm:pt modelId="{38ED5DBF-CE49-4FC2-85DA-F28972246F6A}" type="pres">
      <dgm:prSet presAssocID="{A431158C-20D0-489E-8F0A-50515BFAF50D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1DB49C-E66C-4BCC-867A-5A224B3E8F51}" type="pres">
      <dgm:prSet presAssocID="{29A82296-3103-4591-99B3-6CC69AE36624}" presName="sibTrans" presStyleLbl="sibTrans2D1" presStyleIdx="1" presStyleCnt="2"/>
      <dgm:spPr/>
      <dgm:t>
        <a:bodyPr/>
        <a:lstStyle/>
        <a:p>
          <a:endParaRPr lang="ru-RU"/>
        </a:p>
      </dgm:t>
    </dgm:pt>
    <dgm:pt modelId="{FF9F4D07-BBBA-4982-BECD-04F6CF4CB47D}" type="pres">
      <dgm:prSet presAssocID="{29A82296-3103-4591-99B3-6CC69AE36624}" presName="connectorText" presStyleLbl="sibTrans2D1" presStyleIdx="1" presStyleCnt="2"/>
      <dgm:spPr/>
      <dgm:t>
        <a:bodyPr/>
        <a:lstStyle/>
        <a:p>
          <a:endParaRPr lang="ru-RU"/>
        </a:p>
      </dgm:t>
    </dgm:pt>
    <dgm:pt modelId="{AA6EF5D9-EF15-410B-9AA8-C145D24C9B73}" type="pres">
      <dgm:prSet presAssocID="{8030F0FB-86DD-4E34-A733-3489F05D363E}" presName="node" presStyleLbl="node1" presStyleIdx="2" presStyleCnt="3" custScaleX="9700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27F66B9-09A1-4EDD-9CDA-C80E82C0580E}" type="presOf" srcId="{8030F0FB-86DD-4E34-A733-3489F05D363E}" destId="{AA6EF5D9-EF15-410B-9AA8-C145D24C9B73}" srcOrd="0" destOrd="0" presId="urn:microsoft.com/office/officeart/2005/8/layout/process1"/>
    <dgm:cxn modelId="{E4C282CD-50A1-40B8-AEBA-ED80736CEE11}" type="presOf" srcId="{29A82296-3103-4591-99B3-6CC69AE36624}" destId="{451DB49C-E66C-4BCC-867A-5A224B3E8F51}" srcOrd="0" destOrd="0" presId="urn:microsoft.com/office/officeart/2005/8/layout/process1"/>
    <dgm:cxn modelId="{07CDB705-3027-4970-81D7-A729735D8E7F}" srcId="{27159E14-181D-4DF4-8C66-B3B882E6BDB8}" destId="{A431158C-20D0-489E-8F0A-50515BFAF50D}" srcOrd="1" destOrd="0" parTransId="{08AE4924-5BD1-4DFB-A5D1-192776A850F7}" sibTransId="{29A82296-3103-4591-99B3-6CC69AE36624}"/>
    <dgm:cxn modelId="{6A9406C7-7525-4AE5-AD62-A6D8E5136C7A}" type="presOf" srcId="{A431158C-20D0-489E-8F0A-50515BFAF50D}" destId="{38ED5DBF-CE49-4FC2-85DA-F28972246F6A}" srcOrd="0" destOrd="0" presId="urn:microsoft.com/office/officeart/2005/8/layout/process1"/>
    <dgm:cxn modelId="{3A721DB1-C02D-4CD7-88BF-2F6C072A2F76}" type="presOf" srcId="{27159E14-181D-4DF4-8C66-B3B882E6BDB8}" destId="{9F99C580-93CD-49B5-9E2E-D37BA2F839EC}" srcOrd="0" destOrd="0" presId="urn:microsoft.com/office/officeart/2005/8/layout/process1"/>
    <dgm:cxn modelId="{0944B38E-BC08-463C-ADB7-E3F14C488A4C}" type="presOf" srcId="{492BA7DC-4E89-4191-8A46-FFC58F7986FE}" destId="{27B4DB33-2581-4B04-8FA9-B343376A28EA}" srcOrd="0" destOrd="0" presId="urn:microsoft.com/office/officeart/2005/8/layout/process1"/>
    <dgm:cxn modelId="{3E371938-9779-4E2F-96EF-85901D0931D6}" type="presOf" srcId="{36B8231A-5026-433E-81FC-1169065C7B2B}" destId="{70BF0A56-8820-45DA-9DBD-B0B5C3E2CCAB}" srcOrd="1" destOrd="0" presId="urn:microsoft.com/office/officeart/2005/8/layout/process1"/>
    <dgm:cxn modelId="{E8753D7A-705A-416E-9C4B-FF9756A8F5A1}" srcId="{27159E14-181D-4DF4-8C66-B3B882E6BDB8}" destId="{8030F0FB-86DD-4E34-A733-3489F05D363E}" srcOrd="2" destOrd="0" parTransId="{17A5DE31-541D-453F-9902-ADF46F928377}" sibTransId="{AC445330-FDC7-4822-89D5-84B382267584}"/>
    <dgm:cxn modelId="{237E714E-E063-48C8-AFBA-155BAEA138E9}" type="presOf" srcId="{29A82296-3103-4591-99B3-6CC69AE36624}" destId="{FF9F4D07-BBBA-4982-BECD-04F6CF4CB47D}" srcOrd="1" destOrd="0" presId="urn:microsoft.com/office/officeart/2005/8/layout/process1"/>
    <dgm:cxn modelId="{802FEB35-AF46-4B63-BBBD-C3C347AC72AF}" type="presOf" srcId="{36B8231A-5026-433E-81FC-1169065C7B2B}" destId="{C1C4CFA1-1CFD-492D-A76C-D03EA757606C}" srcOrd="0" destOrd="0" presId="urn:microsoft.com/office/officeart/2005/8/layout/process1"/>
    <dgm:cxn modelId="{2ED15C90-226A-4A77-AAC8-3F6AB111C389}" srcId="{27159E14-181D-4DF4-8C66-B3B882E6BDB8}" destId="{492BA7DC-4E89-4191-8A46-FFC58F7986FE}" srcOrd="0" destOrd="0" parTransId="{9058A031-33F8-418F-81CB-5EE12F1D11DD}" sibTransId="{36B8231A-5026-433E-81FC-1169065C7B2B}"/>
    <dgm:cxn modelId="{DBB26145-FDBE-4CB1-9752-314D68474886}" type="presParOf" srcId="{9F99C580-93CD-49B5-9E2E-D37BA2F839EC}" destId="{27B4DB33-2581-4B04-8FA9-B343376A28EA}" srcOrd="0" destOrd="0" presId="urn:microsoft.com/office/officeart/2005/8/layout/process1"/>
    <dgm:cxn modelId="{61004C13-529E-4038-818D-8453F3ACD478}" type="presParOf" srcId="{9F99C580-93CD-49B5-9E2E-D37BA2F839EC}" destId="{C1C4CFA1-1CFD-492D-A76C-D03EA757606C}" srcOrd="1" destOrd="0" presId="urn:microsoft.com/office/officeart/2005/8/layout/process1"/>
    <dgm:cxn modelId="{6B3EE593-1511-460A-AA20-C7DB5F4D4A33}" type="presParOf" srcId="{C1C4CFA1-1CFD-492D-A76C-D03EA757606C}" destId="{70BF0A56-8820-45DA-9DBD-B0B5C3E2CCAB}" srcOrd="0" destOrd="0" presId="urn:microsoft.com/office/officeart/2005/8/layout/process1"/>
    <dgm:cxn modelId="{8B06B49C-2E0D-4C22-8678-B9F76A6E444C}" type="presParOf" srcId="{9F99C580-93CD-49B5-9E2E-D37BA2F839EC}" destId="{38ED5DBF-CE49-4FC2-85DA-F28972246F6A}" srcOrd="2" destOrd="0" presId="urn:microsoft.com/office/officeart/2005/8/layout/process1"/>
    <dgm:cxn modelId="{06421DD9-E878-4617-9281-897CF5AD5FEC}" type="presParOf" srcId="{9F99C580-93CD-49B5-9E2E-D37BA2F839EC}" destId="{451DB49C-E66C-4BCC-867A-5A224B3E8F51}" srcOrd="3" destOrd="0" presId="urn:microsoft.com/office/officeart/2005/8/layout/process1"/>
    <dgm:cxn modelId="{3376849B-EC68-4ECF-998E-520B42BDFC41}" type="presParOf" srcId="{451DB49C-E66C-4BCC-867A-5A224B3E8F51}" destId="{FF9F4D07-BBBA-4982-BECD-04F6CF4CB47D}" srcOrd="0" destOrd="0" presId="urn:microsoft.com/office/officeart/2005/8/layout/process1"/>
    <dgm:cxn modelId="{204D8F6A-46A3-429F-B7B0-76B57A8A9B86}" type="presParOf" srcId="{9F99C580-93CD-49B5-9E2E-D37BA2F839EC}" destId="{AA6EF5D9-EF15-410B-9AA8-C145D24C9B73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205DE5A-D4B8-4327-996E-3D793C873D33}" type="doc">
      <dgm:prSet loTypeId="urn:microsoft.com/office/officeart/2005/8/layout/gear1" loCatId="process" qsTypeId="urn:microsoft.com/office/officeart/2005/8/quickstyle/simple1" qsCatId="simple" csTypeId="urn:microsoft.com/office/officeart/2005/8/colors/accent0_1" csCatId="mainScheme" phldr="1"/>
      <dgm:spPr/>
    </dgm:pt>
    <dgm:pt modelId="{9D385AEC-613C-41D7-8E2D-C099F04343C2}">
      <dgm:prSet phldrT="[Текст]" custT="1"/>
      <dgm:spPr/>
      <dgm:t>
        <a:bodyPr/>
        <a:lstStyle/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Дать точный прогноз всегда сложно – он зависит от тяжести зависимости и глубины изменений личности. Нередко бывших </a:t>
          </a:r>
          <a:r>
            <a:rPr lang="ru-RU" sz="1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кокаинозависимых</a:t>
          </a:r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преследуют депрессии, которые становятся причинами рецидивов.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9E5D001-05CF-4E5F-8A4C-DC8D25CF9503}" type="parTrans" cxnId="{94DB0B42-A88A-49EB-8AC5-160B356AA105}">
      <dgm:prSet/>
      <dgm:spPr/>
      <dgm:t>
        <a:bodyPr/>
        <a:lstStyle/>
        <a:p>
          <a:endParaRPr lang="ru-RU"/>
        </a:p>
      </dgm:t>
    </dgm:pt>
    <dgm:pt modelId="{E72F750B-D860-448E-A149-05A0D815D4A9}" type="sibTrans" cxnId="{94DB0B42-A88A-49EB-8AC5-160B356AA105}">
      <dgm:prSet/>
      <dgm:spPr/>
      <dgm:t>
        <a:bodyPr/>
        <a:lstStyle/>
        <a:p>
          <a:endParaRPr lang="ru-RU"/>
        </a:p>
      </dgm:t>
    </dgm:pt>
    <dgm:pt modelId="{42C87ADC-DFD1-414D-BF9B-02EDCA5EBC22}">
      <dgm:prSet phldrT="[Текст]" custT="1"/>
      <dgm:spPr/>
      <dgm:t>
        <a:bodyPr/>
        <a:lstStyle/>
        <a:p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Назначают пациенту седативные средства и психотерапию. 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1A5D10A-472F-46AB-BD88-22B79B7D67ED}" type="parTrans" cxnId="{B7B60074-4336-4717-9CD0-23B699BEB8E0}">
      <dgm:prSet/>
      <dgm:spPr/>
      <dgm:t>
        <a:bodyPr/>
        <a:lstStyle/>
        <a:p>
          <a:endParaRPr lang="ru-RU"/>
        </a:p>
      </dgm:t>
    </dgm:pt>
    <dgm:pt modelId="{A3750D7E-65E4-4E39-BACC-57C863A15928}" type="sibTrans" cxnId="{B7B60074-4336-4717-9CD0-23B699BEB8E0}">
      <dgm:prSet/>
      <dgm:spPr/>
      <dgm:t>
        <a:bodyPr/>
        <a:lstStyle/>
        <a:p>
          <a:endParaRPr lang="ru-RU"/>
        </a:p>
      </dgm:t>
    </dgm:pt>
    <dgm:pt modelId="{084B5973-1BCE-4A23-8270-33CDE6F39B05}">
      <dgm:prSet phldrT="[Текст]" custT="1"/>
      <dgm:spPr/>
      <dgm:t>
        <a:bodyPr/>
        <a:lstStyle/>
        <a:p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Главное – перекрыть доступ к наркотику и устранить патологически симптомы.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23E6FD8-4209-4F7E-9146-7A055750B2AD}" type="parTrans" cxnId="{AE445ABE-B596-4DBE-9939-3FE31A759560}">
      <dgm:prSet/>
      <dgm:spPr/>
      <dgm:t>
        <a:bodyPr/>
        <a:lstStyle/>
        <a:p>
          <a:endParaRPr lang="ru-RU"/>
        </a:p>
      </dgm:t>
    </dgm:pt>
    <dgm:pt modelId="{06927C41-36BE-4D20-A254-64949A5984B5}" type="sibTrans" cxnId="{AE445ABE-B596-4DBE-9939-3FE31A759560}">
      <dgm:prSet/>
      <dgm:spPr/>
      <dgm:t>
        <a:bodyPr/>
        <a:lstStyle/>
        <a:p>
          <a:endParaRPr lang="ru-RU"/>
        </a:p>
      </dgm:t>
    </dgm:pt>
    <dgm:pt modelId="{9406AFAE-5620-4770-A214-A4F3589E4C5D}" type="pres">
      <dgm:prSet presAssocID="{B205DE5A-D4B8-4327-996E-3D793C873D33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F9C305C1-CDFB-4067-A3F4-45F2B76B43F1}" type="pres">
      <dgm:prSet presAssocID="{9D385AEC-613C-41D7-8E2D-C099F04343C2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1D6523-1D7D-438C-8872-E9B89B9EF220}" type="pres">
      <dgm:prSet presAssocID="{9D385AEC-613C-41D7-8E2D-C099F04343C2}" presName="gear1srcNode" presStyleLbl="node1" presStyleIdx="0" presStyleCnt="3"/>
      <dgm:spPr/>
      <dgm:t>
        <a:bodyPr/>
        <a:lstStyle/>
        <a:p>
          <a:endParaRPr lang="ru-RU"/>
        </a:p>
      </dgm:t>
    </dgm:pt>
    <dgm:pt modelId="{64E04BE2-65F7-415A-8261-E648A928E28B}" type="pres">
      <dgm:prSet presAssocID="{9D385AEC-613C-41D7-8E2D-C099F04343C2}" presName="gear1dstNode" presStyleLbl="node1" presStyleIdx="0" presStyleCnt="3"/>
      <dgm:spPr/>
      <dgm:t>
        <a:bodyPr/>
        <a:lstStyle/>
        <a:p>
          <a:endParaRPr lang="ru-RU"/>
        </a:p>
      </dgm:t>
    </dgm:pt>
    <dgm:pt modelId="{94D42308-7BEF-483E-8917-1547C3D32B17}" type="pres">
      <dgm:prSet presAssocID="{42C87ADC-DFD1-414D-BF9B-02EDCA5EBC22}" presName="gear2" presStyleLbl="node1" presStyleIdx="1" presStyleCnt="3" custLinFactNeighborX="17353" custLinFactNeighborY="-89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5BD97D-74E9-492D-BBAF-4AD45FDF1097}" type="pres">
      <dgm:prSet presAssocID="{42C87ADC-DFD1-414D-BF9B-02EDCA5EBC22}" presName="gear2srcNode" presStyleLbl="node1" presStyleIdx="1" presStyleCnt="3"/>
      <dgm:spPr/>
      <dgm:t>
        <a:bodyPr/>
        <a:lstStyle/>
        <a:p>
          <a:endParaRPr lang="ru-RU"/>
        </a:p>
      </dgm:t>
    </dgm:pt>
    <dgm:pt modelId="{A91F52C0-1EBA-45CA-BE02-A798B3676D10}" type="pres">
      <dgm:prSet presAssocID="{42C87ADC-DFD1-414D-BF9B-02EDCA5EBC22}" presName="gear2dstNode" presStyleLbl="node1" presStyleIdx="1" presStyleCnt="3"/>
      <dgm:spPr/>
      <dgm:t>
        <a:bodyPr/>
        <a:lstStyle/>
        <a:p>
          <a:endParaRPr lang="ru-RU"/>
        </a:p>
      </dgm:t>
    </dgm:pt>
    <dgm:pt modelId="{5A9A35F2-DCAC-411A-AF26-2DBCF5230C79}" type="pres">
      <dgm:prSet presAssocID="{084B5973-1BCE-4A23-8270-33CDE6F39B05}" presName="gear3" presStyleLbl="node1" presStyleIdx="2" presStyleCnt="3" custLinFactNeighborX="17015" custLinFactNeighborY="-838"/>
      <dgm:spPr/>
      <dgm:t>
        <a:bodyPr/>
        <a:lstStyle/>
        <a:p>
          <a:endParaRPr lang="ru-RU"/>
        </a:p>
      </dgm:t>
    </dgm:pt>
    <dgm:pt modelId="{8ED4BDA1-51F1-4D07-AD52-DA5CF8A46DED}" type="pres">
      <dgm:prSet presAssocID="{084B5973-1BCE-4A23-8270-33CDE6F39B05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93DA53-CE19-4F05-99FA-FFA7CD7B19BD}" type="pres">
      <dgm:prSet presAssocID="{084B5973-1BCE-4A23-8270-33CDE6F39B05}" presName="gear3srcNode" presStyleLbl="node1" presStyleIdx="2" presStyleCnt="3"/>
      <dgm:spPr/>
      <dgm:t>
        <a:bodyPr/>
        <a:lstStyle/>
        <a:p>
          <a:endParaRPr lang="ru-RU"/>
        </a:p>
      </dgm:t>
    </dgm:pt>
    <dgm:pt modelId="{15BB7E69-3E76-42CE-959F-349220C93920}" type="pres">
      <dgm:prSet presAssocID="{084B5973-1BCE-4A23-8270-33CDE6F39B05}" presName="gear3dstNode" presStyleLbl="node1" presStyleIdx="2" presStyleCnt="3"/>
      <dgm:spPr/>
      <dgm:t>
        <a:bodyPr/>
        <a:lstStyle/>
        <a:p>
          <a:endParaRPr lang="ru-RU"/>
        </a:p>
      </dgm:t>
    </dgm:pt>
    <dgm:pt modelId="{77365E41-82BA-4292-A509-72849DD95A48}" type="pres">
      <dgm:prSet presAssocID="{E72F750B-D860-448E-A149-05A0D815D4A9}" presName="connector1" presStyleLbl="sibTrans2D1" presStyleIdx="0" presStyleCnt="3"/>
      <dgm:spPr/>
      <dgm:t>
        <a:bodyPr/>
        <a:lstStyle/>
        <a:p>
          <a:endParaRPr lang="ru-RU"/>
        </a:p>
      </dgm:t>
    </dgm:pt>
    <dgm:pt modelId="{DEEF80CD-AEED-4EC6-AFEC-111781129869}" type="pres">
      <dgm:prSet presAssocID="{A3750D7E-65E4-4E39-BACC-57C863A15928}" presName="connector2" presStyleLbl="sibTrans2D1" presStyleIdx="1" presStyleCnt="3" custLinFactNeighborX="23244" custLinFactNeighborY="209"/>
      <dgm:spPr/>
      <dgm:t>
        <a:bodyPr/>
        <a:lstStyle/>
        <a:p>
          <a:endParaRPr lang="ru-RU"/>
        </a:p>
      </dgm:t>
    </dgm:pt>
    <dgm:pt modelId="{DAFAA680-737B-4D5D-90C1-63846436AB83}" type="pres">
      <dgm:prSet presAssocID="{06927C41-36BE-4D20-A254-64949A5984B5}" presName="connector3" presStyleLbl="sibTrans2D1" presStyleIdx="2" presStyleCnt="3" custLinFactNeighborX="15514" custLinFactNeighborY="3268"/>
      <dgm:spPr/>
      <dgm:t>
        <a:bodyPr/>
        <a:lstStyle/>
        <a:p>
          <a:endParaRPr lang="ru-RU"/>
        </a:p>
      </dgm:t>
    </dgm:pt>
  </dgm:ptLst>
  <dgm:cxnLst>
    <dgm:cxn modelId="{2A808489-CCB9-4F0B-928C-EAA785881A96}" type="presOf" srcId="{084B5973-1BCE-4A23-8270-33CDE6F39B05}" destId="{8ED4BDA1-51F1-4D07-AD52-DA5CF8A46DED}" srcOrd="1" destOrd="0" presId="urn:microsoft.com/office/officeart/2005/8/layout/gear1"/>
    <dgm:cxn modelId="{5475D31C-E786-4CEB-8C02-15DE7E657CDE}" type="presOf" srcId="{06927C41-36BE-4D20-A254-64949A5984B5}" destId="{DAFAA680-737B-4D5D-90C1-63846436AB83}" srcOrd="0" destOrd="0" presId="urn:microsoft.com/office/officeart/2005/8/layout/gear1"/>
    <dgm:cxn modelId="{0B64D7DB-963F-4D55-A1A8-B524D42906C5}" type="presOf" srcId="{9D385AEC-613C-41D7-8E2D-C099F04343C2}" destId="{821D6523-1D7D-438C-8872-E9B89B9EF220}" srcOrd="1" destOrd="0" presId="urn:microsoft.com/office/officeart/2005/8/layout/gear1"/>
    <dgm:cxn modelId="{53049C3E-4746-4B48-8F2C-DA47656E4427}" type="presOf" srcId="{084B5973-1BCE-4A23-8270-33CDE6F39B05}" destId="{5A9A35F2-DCAC-411A-AF26-2DBCF5230C79}" srcOrd="0" destOrd="0" presId="urn:microsoft.com/office/officeart/2005/8/layout/gear1"/>
    <dgm:cxn modelId="{B7B60074-4336-4717-9CD0-23B699BEB8E0}" srcId="{B205DE5A-D4B8-4327-996E-3D793C873D33}" destId="{42C87ADC-DFD1-414D-BF9B-02EDCA5EBC22}" srcOrd="1" destOrd="0" parTransId="{81A5D10A-472F-46AB-BD88-22B79B7D67ED}" sibTransId="{A3750D7E-65E4-4E39-BACC-57C863A15928}"/>
    <dgm:cxn modelId="{D184EBE0-A2FF-4BB2-82C5-4CCBFE2AFF3E}" type="presOf" srcId="{9D385AEC-613C-41D7-8E2D-C099F04343C2}" destId="{F9C305C1-CDFB-4067-A3F4-45F2B76B43F1}" srcOrd="0" destOrd="0" presId="urn:microsoft.com/office/officeart/2005/8/layout/gear1"/>
    <dgm:cxn modelId="{94DB0B42-A88A-49EB-8AC5-160B356AA105}" srcId="{B205DE5A-D4B8-4327-996E-3D793C873D33}" destId="{9D385AEC-613C-41D7-8E2D-C099F04343C2}" srcOrd="0" destOrd="0" parTransId="{E9E5D001-05CF-4E5F-8A4C-DC8D25CF9503}" sibTransId="{E72F750B-D860-448E-A149-05A0D815D4A9}"/>
    <dgm:cxn modelId="{CAB3555B-9B2A-4B01-9D33-4F412D4F2002}" type="presOf" srcId="{A3750D7E-65E4-4E39-BACC-57C863A15928}" destId="{DEEF80CD-AEED-4EC6-AFEC-111781129869}" srcOrd="0" destOrd="0" presId="urn:microsoft.com/office/officeart/2005/8/layout/gear1"/>
    <dgm:cxn modelId="{F528E7B5-BC5C-42E2-BFBF-1C13F1702F55}" type="presOf" srcId="{42C87ADC-DFD1-414D-BF9B-02EDCA5EBC22}" destId="{AF5BD97D-74E9-492D-BBAF-4AD45FDF1097}" srcOrd="1" destOrd="0" presId="urn:microsoft.com/office/officeart/2005/8/layout/gear1"/>
    <dgm:cxn modelId="{10B963F5-7642-4B50-826E-41468EB56701}" type="presOf" srcId="{42C87ADC-DFD1-414D-BF9B-02EDCA5EBC22}" destId="{94D42308-7BEF-483E-8917-1547C3D32B17}" srcOrd="0" destOrd="0" presId="urn:microsoft.com/office/officeart/2005/8/layout/gear1"/>
    <dgm:cxn modelId="{20D182EC-4D8C-45FE-8751-DB917A82E707}" type="presOf" srcId="{084B5973-1BCE-4A23-8270-33CDE6F39B05}" destId="{0E93DA53-CE19-4F05-99FA-FFA7CD7B19BD}" srcOrd="2" destOrd="0" presId="urn:microsoft.com/office/officeart/2005/8/layout/gear1"/>
    <dgm:cxn modelId="{AB5D0BF3-8AFA-48D1-B450-0F52FCD1770A}" type="presOf" srcId="{E72F750B-D860-448E-A149-05A0D815D4A9}" destId="{77365E41-82BA-4292-A509-72849DD95A48}" srcOrd="0" destOrd="0" presId="urn:microsoft.com/office/officeart/2005/8/layout/gear1"/>
    <dgm:cxn modelId="{C00317D7-20A7-4874-8D15-BC43E9DBE296}" type="presOf" srcId="{084B5973-1BCE-4A23-8270-33CDE6F39B05}" destId="{15BB7E69-3E76-42CE-959F-349220C93920}" srcOrd="3" destOrd="0" presId="urn:microsoft.com/office/officeart/2005/8/layout/gear1"/>
    <dgm:cxn modelId="{B6DB3AEA-966D-4B64-934E-2B64C8722F0D}" type="presOf" srcId="{B205DE5A-D4B8-4327-996E-3D793C873D33}" destId="{9406AFAE-5620-4770-A214-A4F3589E4C5D}" srcOrd="0" destOrd="0" presId="urn:microsoft.com/office/officeart/2005/8/layout/gear1"/>
    <dgm:cxn modelId="{AE445ABE-B596-4DBE-9939-3FE31A759560}" srcId="{B205DE5A-D4B8-4327-996E-3D793C873D33}" destId="{084B5973-1BCE-4A23-8270-33CDE6F39B05}" srcOrd="2" destOrd="0" parTransId="{823E6FD8-4209-4F7E-9146-7A055750B2AD}" sibTransId="{06927C41-36BE-4D20-A254-64949A5984B5}"/>
    <dgm:cxn modelId="{662B1B93-233D-4578-A46E-825542D52E23}" type="presOf" srcId="{9D385AEC-613C-41D7-8E2D-C099F04343C2}" destId="{64E04BE2-65F7-415A-8261-E648A928E28B}" srcOrd="2" destOrd="0" presId="urn:microsoft.com/office/officeart/2005/8/layout/gear1"/>
    <dgm:cxn modelId="{04CF4F6B-EDF1-41C3-8FE8-4FC0F6BA8805}" type="presOf" srcId="{42C87ADC-DFD1-414D-BF9B-02EDCA5EBC22}" destId="{A91F52C0-1EBA-45CA-BE02-A798B3676D10}" srcOrd="2" destOrd="0" presId="urn:microsoft.com/office/officeart/2005/8/layout/gear1"/>
    <dgm:cxn modelId="{4B4605B8-B494-4C23-AAD2-1376A12A7B48}" type="presParOf" srcId="{9406AFAE-5620-4770-A214-A4F3589E4C5D}" destId="{F9C305C1-CDFB-4067-A3F4-45F2B76B43F1}" srcOrd="0" destOrd="0" presId="urn:microsoft.com/office/officeart/2005/8/layout/gear1"/>
    <dgm:cxn modelId="{7A0F5A8B-8E45-4BA4-B0A1-80AB675B32C2}" type="presParOf" srcId="{9406AFAE-5620-4770-A214-A4F3589E4C5D}" destId="{821D6523-1D7D-438C-8872-E9B89B9EF220}" srcOrd="1" destOrd="0" presId="urn:microsoft.com/office/officeart/2005/8/layout/gear1"/>
    <dgm:cxn modelId="{C5EA19BB-EC68-4488-BA89-1CAD2AB70DE0}" type="presParOf" srcId="{9406AFAE-5620-4770-A214-A4F3589E4C5D}" destId="{64E04BE2-65F7-415A-8261-E648A928E28B}" srcOrd="2" destOrd="0" presId="urn:microsoft.com/office/officeart/2005/8/layout/gear1"/>
    <dgm:cxn modelId="{6DDE5C1B-4723-4DC0-9883-9D45650EE352}" type="presParOf" srcId="{9406AFAE-5620-4770-A214-A4F3589E4C5D}" destId="{94D42308-7BEF-483E-8917-1547C3D32B17}" srcOrd="3" destOrd="0" presId="urn:microsoft.com/office/officeart/2005/8/layout/gear1"/>
    <dgm:cxn modelId="{A4CA67AE-3894-4BEC-8FAE-7EE083385536}" type="presParOf" srcId="{9406AFAE-5620-4770-A214-A4F3589E4C5D}" destId="{AF5BD97D-74E9-492D-BBAF-4AD45FDF1097}" srcOrd="4" destOrd="0" presId="urn:microsoft.com/office/officeart/2005/8/layout/gear1"/>
    <dgm:cxn modelId="{5FE80CD8-354F-4273-813B-CF61A810B219}" type="presParOf" srcId="{9406AFAE-5620-4770-A214-A4F3589E4C5D}" destId="{A91F52C0-1EBA-45CA-BE02-A798B3676D10}" srcOrd="5" destOrd="0" presId="urn:microsoft.com/office/officeart/2005/8/layout/gear1"/>
    <dgm:cxn modelId="{66E0481E-1645-4C99-97AB-E712495D3486}" type="presParOf" srcId="{9406AFAE-5620-4770-A214-A4F3589E4C5D}" destId="{5A9A35F2-DCAC-411A-AF26-2DBCF5230C79}" srcOrd="6" destOrd="0" presId="urn:microsoft.com/office/officeart/2005/8/layout/gear1"/>
    <dgm:cxn modelId="{D955CB5A-70C1-4B8E-82B9-6F17C43BE01C}" type="presParOf" srcId="{9406AFAE-5620-4770-A214-A4F3589E4C5D}" destId="{8ED4BDA1-51F1-4D07-AD52-DA5CF8A46DED}" srcOrd="7" destOrd="0" presId="urn:microsoft.com/office/officeart/2005/8/layout/gear1"/>
    <dgm:cxn modelId="{49F86C45-BF21-4B4D-A34A-B74AE68D7967}" type="presParOf" srcId="{9406AFAE-5620-4770-A214-A4F3589E4C5D}" destId="{0E93DA53-CE19-4F05-99FA-FFA7CD7B19BD}" srcOrd="8" destOrd="0" presId="urn:microsoft.com/office/officeart/2005/8/layout/gear1"/>
    <dgm:cxn modelId="{F8DAED44-BA6C-47C4-8190-FB762E77DD52}" type="presParOf" srcId="{9406AFAE-5620-4770-A214-A4F3589E4C5D}" destId="{15BB7E69-3E76-42CE-959F-349220C93920}" srcOrd="9" destOrd="0" presId="urn:microsoft.com/office/officeart/2005/8/layout/gear1"/>
    <dgm:cxn modelId="{7C15A116-1225-4B0D-89B3-CD671C7F0750}" type="presParOf" srcId="{9406AFAE-5620-4770-A214-A4F3589E4C5D}" destId="{77365E41-82BA-4292-A509-72849DD95A48}" srcOrd="10" destOrd="0" presId="urn:microsoft.com/office/officeart/2005/8/layout/gear1"/>
    <dgm:cxn modelId="{27A9B4C3-0AC1-4029-80D8-E918A494A541}" type="presParOf" srcId="{9406AFAE-5620-4770-A214-A4F3589E4C5D}" destId="{DEEF80CD-AEED-4EC6-AFEC-111781129869}" srcOrd="11" destOrd="0" presId="urn:microsoft.com/office/officeart/2005/8/layout/gear1"/>
    <dgm:cxn modelId="{4DDAB5BA-286A-4B41-B3D7-1DE488681E5E}" type="presParOf" srcId="{9406AFAE-5620-4770-A214-A4F3589E4C5D}" destId="{DAFAA680-737B-4D5D-90C1-63846436AB83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94A7067-D630-4111-8209-45C246FE0D90}" type="doc">
      <dgm:prSet loTypeId="urn:microsoft.com/office/officeart/2005/8/layout/process1" loCatId="process" qsTypeId="urn:microsoft.com/office/officeart/2005/8/quickstyle/simple1" qsCatId="simple" csTypeId="urn:microsoft.com/office/officeart/2005/8/colors/accent2_5" csCatId="accent2" phldr="1"/>
      <dgm:spPr/>
    </dgm:pt>
    <dgm:pt modelId="{769D2653-3444-4563-8246-8A8FFE2B879D}">
      <dgm:prSet phldrT="[Текст]" custT="1"/>
      <dgm:spPr/>
      <dgm:t>
        <a:bodyPr/>
        <a:lstStyle/>
        <a:p>
          <a:r>
            <a: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Термин «</a:t>
          </a:r>
          <a:r>
            <a:rPr lang="ru-RU" sz="20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полинаркомания</a:t>
          </a:r>
          <a:r>
            <a: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» обозначает одновременную зависимость от нескольких видов наркотиков. </a:t>
          </a:r>
          <a:endParaRPr lang="ru-RU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FDFEDE3-0950-47CB-85B4-52F04118C525}" type="parTrans" cxnId="{441CDCC2-B9EA-4B89-B2D0-D649DC84ADC6}">
      <dgm:prSet/>
      <dgm:spPr/>
      <dgm:t>
        <a:bodyPr/>
        <a:lstStyle/>
        <a:p>
          <a:endParaRPr lang="ru-RU"/>
        </a:p>
      </dgm:t>
    </dgm:pt>
    <dgm:pt modelId="{CD4FB070-4CE0-4F47-97E0-D8FFEA0D0D95}" type="sibTrans" cxnId="{441CDCC2-B9EA-4B89-B2D0-D649DC84ADC6}">
      <dgm:prSet/>
      <dgm:spPr/>
      <dgm:t>
        <a:bodyPr/>
        <a:lstStyle/>
        <a:p>
          <a:endParaRPr lang="ru-RU"/>
        </a:p>
      </dgm:t>
    </dgm:pt>
    <dgm:pt modelId="{11E619A0-3D47-4CBB-8967-3434F19D9780}">
      <dgm:prSet phldrT="[Текст]" custT="1"/>
      <dgm:spPr/>
      <dgm:t>
        <a:bodyPr/>
        <a:lstStyle/>
        <a:p>
          <a:r>
            <a: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Зачастую их запивают алкоголем для усиления эффекта.</a:t>
          </a:r>
          <a:endParaRPr lang="ru-RU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781D3F8-FA73-4E41-9645-779236345B98}" type="parTrans" cxnId="{220CD4BC-7F35-45FA-B9F1-55A3706A5B34}">
      <dgm:prSet/>
      <dgm:spPr/>
      <dgm:t>
        <a:bodyPr/>
        <a:lstStyle/>
        <a:p>
          <a:endParaRPr lang="ru-RU"/>
        </a:p>
      </dgm:t>
    </dgm:pt>
    <dgm:pt modelId="{05D6D071-8F0C-404B-B662-4EC8689F65A5}" type="sibTrans" cxnId="{220CD4BC-7F35-45FA-B9F1-55A3706A5B34}">
      <dgm:prSet/>
      <dgm:spPr/>
      <dgm:t>
        <a:bodyPr/>
        <a:lstStyle/>
        <a:p>
          <a:endParaRPr lang="ru-RU"/>
        </a:p>
      </dgm:t>
    </dgm:pt>
    <dgm:pt modelId="{32A1704F-C3E7-47AB-B1E3-1880AF6D3344}">
      <dgm:prSet phldrT="[Текст]" custT="1"/>
      <dgm:spPr/>
      <dgm:t>
        <a:bodyPr/>
        <a:lstStyle/>
        <a:p>
          <a:r>
            <a: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Распространены случаи, когда после отмены наркотиков больной начинает пить спиртное. Это является проявлением </a:t>
          </a:r>
          <a:r>
            <a:rPr lang="ru-RU" sz="20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полинаркомании</a:t>
          </a:r>
          <a:r>
            <a: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</a:t>
          </a:r>
          <a:endParaRPr lang="ru-RU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05A1242-F9D5-405D-95B0-490D37FE83A7}" type="parTrans" cxnId="{019E30FB-9EBE-4C9E-9301-232ABF47291C}">
      <dgm:prSet/>
      <dgm:spPr/>
      <dgm:t>
        <a:bodyPr/>
        <a:lstStyle/>
        <a:p>
          <a:endParaRPr lang="ru-RU"/>
        </a:p>
      </dgm:t>
    </dgm:pt>
    <dgm:pt modelId="{A3A393AE-FA9C-449F-84A7-631CA771E53F}" type="sibTrans" cxnId="{019E30FB-9EBE-4C9E-9301-232ABF47291C}">
      <dgm:prSet/>
      <dgm:spPr/>
      <dgm:t>
        <a:bodyPr/>
        <a:lstStyle/>
        <a:p>
          <a:endParaRPr lang="ru-RU"/>
        </a:p>
      </dgm:t>
    </dgm:pt>
    <dgm:pt modelId="{FC2A2DB0-1478-47EE-942C-F62B683660DA}" type="pres">
      <dgm:prSet presAssocID="{A94A7067-D630-4111-8209-45C246FE0D90}" presName="Name0" presStyleCnt="0">
        <dgm:presLayoutVars>
          <dgm:dir/>
          <dgm:resizeHandles val="exact"/>
        </dgm:presLayoutVars>
      </dgm:prSet>
      <dgm:spPr/>
    </dgm:pt>
    <dgm:pt modelId="{7148480B-FC75-4BD5-B6D9-809344BC3F12}" type="pres">
      <dgm:prSet presAssocID="{769D2653-3444-4563-8246-8A8FFE2B879D}" presName="node" presStyleLbl="node1" presStyleIdx="0" presStyleCnt="3" custScaleX="140110" custScaleY="1064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2541BC-88CF-460B-B743-3F3BA72D9D92}" type="pres">
      <dgm:prSet presAssocID="{CD4FB070-4CE0-4F47-97E0-D8FFEA0D0D95}" presName="sibTrans" presStyleLbl="sibTrans2D1" presStyleIdx="0" presStyleCnt="2"/>
      <dgm:spPr/>
      <dgm:t>
        <a:bodyPr/>
        <a:lstStyle/>
        <a:p>
          <a:endParaRPr lang="ru-RU"/>
        </a:p>
      </dgm:t>
    </dgm:pt>
    <dgm:pt modelId="{724FF271-11FC-4336-9BEC-91806C1344ED}" type="pres">
      <dgm:prSet presAssocID="{CD4FB070-4CE0-4F47-97E0-D8FFEA0D0D95}" presName="connectorText" presStyleLbl="sibTrans2D1" presStyleIdx="0" presStyleCnt="2"/>
      <dgm:spPr/>
      <dgm:t>
        <a:bodyPr/>
        <a:lstStyle/>
        <a:p>
          <a:endParaRPr lang="ru-RU"/>
        </a:p>
      </dgm:t>
    </dgm:pt>
    <dgm:pt modelId="{80667413-19F5-451F-92AE-24D0B1013D72}" type="pres">
      <dgm:prSet presAssocID="{11E619A0-3D47-4CBB-8967-3434F19D9780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389937-1370-402D-B71A-59A45437B7A8}" type="pres">
      <dgm:prSet presAssocID="{05D6D071-8F0C-404B-B662-4EC8689F65A5}" presName="sibTrans" presStyleLbl="sibTrans2D1" presStyleIdx="1" presStyleCnt="2"/>
      <dgm:spPr/>
      <dgm:t>
        <a:bodyPr/>
        <a:lstStyle/>
        <a:p>
          <a:endParaRPr lang="ru-RU"/>
        </a:p>
      </dgm:t>
    </dgm:pt>
    <dgm:pt modelId="{FBD71382-7B25-43B0-87B0-F8B4A84AE4F0}" type="pres">
      <dgm:prSet presAssocID="{05D6D071-8F0C-404B-B662-4EC8689F65A5}" presName="connectorText" presStyleLbl="sibTrans2D1" presStyleIdx="1" presStyleCnt="2"/>
      <dgm:spPr/>
      <dgm:t>
        <a:bodyPr/>
        <a:lstStyle/>
        <a:p>
          <a:endParaRPr lang="ru-RU"/>
        </a:p>
      </dgm:t>
    </dgm:pt>
    <dgm:pt modelId="{C03E18A1-6AF2-4835-A8EF-07F40F6D54F3}" type="pres">
      <dgm:prSet presAssocID="{32A1704F-C3E7-47AB-B1E3-1880AF6D3344}" presName="node" presStyleLbl="node1" presStyleIdx="2" presStyleCnt="3" custScaleX="120290" custScaleY="9623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19E30FB-9EBE-4C9E-9301-232ABF47291C}" srcId="{A94A7067-D630-4111-8209-45C246FE0D90}" destId="{32A1704F-C3E7-47AB-B1E3-1880AF6D3344}" srcOrd="2" destOrd="0" parTransId="{305A1242-F9D5-405D-95B0-490D37FE83A7}" sibTransId="{A3A393AE-FA9C-449F-84A7-631CA771E53F}"/>
    <dgm:cxn modelId="{441CDCC2-B9EA-4B89-B2D0-D649DC84ADC6}" srcId="{A94A7067-D630-4111-8209-45C246FE0D90}" destId="{769D2653-3444-4563-8246-8A8FFE2B879D}" srcOrd="0" destOrd="0" parTransId="{AFDFEDE3-0950-47CB-85B4-52F04118C525}" sibTransId="{CD4FB070-4CE0-4F47-97E0-D8FFEA0D0D95}"/>
    <dgm:cxn modelId="{220CD4BC-7F35-45FA-B9F1-55A3706A5B34}" srcId="{A94A7067-D630-4111-8209-45C246FE0D90}" destId="{11E619A0-3D47-4CBB-8967-3434F19D9780}" srcOrd="1" destOrd="0" parTransId="{0781D3F8-FA73-4E41-9645-779236345B98}" sibTransId="{05D6D071-8F0C-404B-B662-4EC8689F65A5}"/>
    <dgm:cxn modelId="{39A872F6-9960-41CD-9CE4-8BDB0941CC92}" type="presOf" srcId="{769D2653-3444-4563-8246-8A8FFE2B879D}" destId="{7148480B-FC75-4BD5-B6D9-809344BC3F12}" srcOrd="0" destOrd="0" presId="urn:microsoft.com/office/officeart/2005/8/layout/process1"/>
    <dgm:cxn modelId="{2E3E95E2-8979-4AF8-84A5-D75D2D6D3132}" type="presOf" srcId="{32A1704F-C3E7-47AB-B1E3-1880AF6D3344}" destId="{C03E18A1-6AF2-4835-A8EF-07F40F6D54F3}" srcOrd="0" destOrd="0" presId="urn:microsoft.com/office/officeart/2005/8/layout/process1"/>
    <dgm:cxn modelId="{9100E32E-8BC6-4702-BB08-56A089A95CAD}" type="presOf" srcId="{A94A7067-D630-4111-8209-45C246FE0D90}" destId="{FC2A2DB0-1478-47EE-942C-F62B683660DA}" srcOrd="0" destOrd="0" presId="urn:microsoft.com/office/officeart/2005/8/layout/process1"/>
    <dgm:cxn modelId="{DEC88D7D-DE96-4361-907F-F97419FB9B4F}" type="presOf" srcId="{CD4FB070-4CE0-4F47-97E0-D8FFEA0D0D95}" destId="{724FF271-11FC-4336-9BEC-91806C1344ED}" srcOrd="1" destOrd="0" presId="urn:microsoft.com/office/officeart/2005/8/layout/process1"/>
    <dgm:cxn modelId="{C55F693D-A841-4040-B978-A7E5531DF7E6}" type="presOf" srcId="{05D6D071-8F0C-404B-B662-4EC8689F65A5}" destId="{FBD71382-7B25-43B0-87B0-F8B4A84AE4F0}" srcOrd="1" destOrd="0" presId="urn:microsoft.com/office/officeart/2005/8/layout/process1"/>
    <dgm:cxn modelId="{23A4CD16-08D1-40D7-BE4B-16BA92A1AC34}" type="presOf" srcId="{05D6D071-8F0C-404B-B662-4EC8689F65A5}" destId="{9F389937-1370-402D-B71A-59A45437B7A8}" srcOrd="0" destOrd="0" presId="urn:microsoft.com/office/officeart/2005/8/layout/process1"/>
    <dgm:cxn modelId="{46397BB4-0DEA-4304-A2D7-19799A93EAD9}" type="presOf" srcId="{11E619A0-3D47-4CBB-8967-3434F19D9780}" destId="{80667413-19F5-451F-92AE-24D0B1013D72}" srcOrd="0" destOrd="0" presId="urn:microsoft.com/office/officeart/2005/8/layout/process1"/>
    <dgm:cxn modelId="{CA0C7276-ACEB-4F72-A869-51F148CA1B12}" type="presOf" srcId="{CD4FB070-4CE0-4F47-97E0-D8FFEA0D0D95}" destId="{F22541BC-88CF-460B-B743-3F3BA72D9D92}" srcOrd="0" destOrd="0" presId="urn:microsoft.com/office/officeart/2005/8/layout/process1"/>
    <dgm:cxn modelId="{9AC1EDBE-DEB6-4E03-91DE-C35C820B9B5D}" type="presParOf" srcId="{FC2A2DB0-1478-47EE-942C-F62B683660DA}" destId="{7148480B-FC75-4BD5-B6D9-809344BC3F12}" srcOrd="0" destOrd="0" presId="urn:microsoft.com/office/officeart/2005/8/layout/process1"/>
    <dgm:cxn modelId="{481659CF-F09C-4AF9-B55D-0A31869628AA}" type="presParOf" srcId="{FC2A2DB0-1478-47EE-942C-F62B683660DA}" destId="{F22541BC-88CF-460B-B743-3F3BA72D9D92}" srcOrd="1" destOrd="0" presId="urn:microsoft.com/office/officeart/2005/8/layout/process1"/>
    <dgm:cxn modelId="{9895F2FA-1206-444E-8569-3CC295CD0B50}" type="presParOf" srcId="{F22541BC-88CF-460B-B743-3F3BA72D9D92}" destId="{724FF271-11FC-4336-9BEC-91806C1344ED}" srcOrd="0" destOrd="0" presId="urn:microsoft.com/office/officeart/2005/8/layout/process1"/>
    <dgm:cxn modelId="{EBDFD828-1AC9-42EF-8F31-12E68134AFBE}" type="presParOf" srcId="{FC2A2DB0-1478-47EE-942C-F62B683660DA}" destId="{80667413-19F5-451F-92AE-24D0B1013D72}" srcOrd="2" destOrd="0" presId="urn:microsoft.com/office/officeart/2005/8/layout/process1"/>
    <dgm:cxn modelId="{7624060A-EA5C-4995-8535-3DC958B47DCF}" type="presParOf" srcId="{FC2A2DB0-1478-47EE-942C-F62B683660DA}" destId="{9F389937-1370-402D-B71A-59A45437B7A8}" srcOrd="3" destOrd="0" presId="urn:microsoft.com/office/officeart/2005/8/layout/process1"/>
    <dgm:cxn modelId="{658FFC81-F2E7-4EF2-8551-E33A8355F304}" type="presParOf" srcId="{9F389937-1370-402D-B71A-59A45437B7A8}" destId="{FBD71382-7B25-43B0-87B0-F8B4A84AE4F0}" srcOrd="0" destOrd="0" presId="urn:microsoft.com/office/officeart/2005/8/layout/process1"/>
    <dgm:cxn modelId="{C09F25C4-734D-475C-BE11-F23FA39968BB}" type="presParOf" srcId="{FC2A2DB0-1478-47EE-942C-F62B683660DA}" destId="{C03E18A1-6AF2-4835-A8EF-07F40F6D54F3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DA6B4C8-2E13-414B-8FEC-ACCEA178B26C}" type="doc">
      <dgm:prSet loTypeId="urn:microsoft.com/office/officeart/2005/8/layout/process4" loCatId="list" qsTypeId="urn:microsoft.com/office/officeart/2005/8/quickstyle/simple1" qsCatId="simple" csTypeId="urn:microsoft.com/office/officeart/2005/8/colors/accent2_5" csCatId="accent2" phldr="1"/>
      <dgm:spPr/>
      <dgm:t>
        <a:bodyPr/>
        <a:lstStyle/>
        <a:p>
          <a:endParaRPr lang="ru-RU"/>
        </a:p>
      </dgm:t>
    </dgm:pt>
    <dgm:pt modelId="{273FBAE3-3F7A-4CFE-8E86-CDD30F57491B}">
      <dgm:prSet phldrT="[Текст]"/>
      <dgm:spPr/>
      <dgm:t>
        <a:bodyPr/>
        <a:lstStyle/>
        <a:p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Данный вид зависимости вызывает нарушение поддерживающей системы мозга, в результате чего больному становится тяжело переносить трезвое состояние. 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2E94607-D59E-434B-9228-B08A39EDFE5D}" type="parTrans" cxnId="{C3C97E22-84AB-410F-BD4A-7A5577A7FF6E}">
      <dgm:prSet/>
      <dgm:spPr/>
      <dgm:t>
        <a:bodyPr/>
        <a:lstStyle/>
        <a:p>
          <a:endParaRPr lang="ru-RU"/>
        </a:p>
      </dgm:t>
    </dgm:pt>
    <dgm:pt modelId="{E529C6C2-9C97-4E41-A154-033CE3E3D6A0}" type="sibTrans" cxnId="{C3C97E22-84AB-410F-BD4A-7A5577A7FF6E}">
      <dgm:prSet/>
      <dgm:spPr/>
      <dgm:t>
        <a:bodyPr/>
        <a:lstStyle/>
        <a:p>
          <a:endParaRPr lang="ru-RU"/>
        </a:p>
      </dgm:t>
    </dgm:pt>
    <dgm:pt modelId="{4DCE9C3F-974B-44A5-91EC-7DE9016A7F4F}">
      <dgm:prSet phldrT="[Текст]"/>
      <dgm:spPr/>
      <dgm:t>
        <a:bodyPr/>
        <a:lstStyle/>
        <a:p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У него пропадает сон, снижается аппетит, он постоянно пребывает в плохом настроении</a:t>
          </a:r>
          <a:r>
            <a:rPr lang="ru-RU" dirty="0" smtClean="0"/>
            <a:t>.</a:t>
          </a:r>
          <a:endParaRPr lang="ru-RU" dirty="0"/>
        </a:p>
      </dgm:t>
    </dgm:pt>
    <dgm:pt modelId="{327B6E3F-7ACA-4AAD-9228-FE65BFB91122}" type="sibTrans" cxnId="{90BDF9A5-D165-4541-8C08-F6530F437555}">
      <dgm:prSet/>
      <dgm:spPr/>
      <dgm:t>
        <a:bodyPr/>
        <a:lstStyle/>
        <a:p>
          <a:endParaRPr lang="ru-RU"/>
        </a:p>
      </dgm:t>
    </dgm:pt>
    <dgm:pt modelId="{B902FE4E-711A-4B99-8C2A-B07E3B90CC35}" type="parTrans" cxnId="{90BDF9A5-D165-4541-8C08-F6530F437555}">
      <dgm:prSet/>
      <dgm:spPr/>
      <dgm:t>
        <a:bodyPr/>
        <a:lstStyle/>
        <a:p>
          <a:endParaRPr lang="ru-RU"/>
        </a:p>
      </dgm:t>
    </dgm:pt>
    <dgm:pt modelId="{B311D3EA-4310-4843-8CB2-D88744445C20}" type="pres">
      <dgm:prSet presAssocID="{8DA6B4C8-2E13-414B-8FEC-ACCEA178B26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E435AEA-3464-4B5C-BA39-996D8C2522E6}" type="pres">
      <dgm:prSet presAssocID="{4DCE9C3F-974B-44A5-91EC-7DE9016A7F4F}" presName="boxAndChildren" presStyleCnt="0"/>
      <dgm:spPr/>
    </dgm:pt>
    <dgm:pt modelId="{54D551C8-E354-4D2B-BAAF-1AC63F090711}" type="pres">
      <dgm:prSet presAssocID="{4DCE9C3F-974B-44A5-91EC-7DE9016A7F4F}" presName="parentTextBox" presStyleLbl="node1" presStyleIdx="0" presStyleCnt="2"/>
      <dgm:spPr/>
      <dgm:t>
        <a:bodyPr/>
        <a:lstStyle/>
        <a:p>
          <a:endParaRPr lang="ru-RU"/>
        </a:p>
      </dgm:t>
    </dgm:pt>
    <dgm:pt modelId="{73C35A98-6B8B-4095-94F7-068807865FCB}" type="pres">
      <dgm:prSet presAssocID="{E529C6C2-9C97-4E41-A154-033CE3E3D6A0}" presName="sp" presStyleCnt="0"/>
      <dgm:spPr/>
    </dgm:pt>
    <dgm:pt modelId="{B8043B4B-1E93-4D4B-A61C-CAB007035277}" type="pres">
      <dgm:prSet presAssocID="{273FBAE3-3F7A-4CFE-8E86-CDD30F57491B}" presName="arrowAndChildren" presStyleCnt="0"/>
      <dgm:spPr/>
    </dgm:pt>
    <dgm:pt modelId="{192F5DED-894A-4D2A-A0FB-6E941F08CBEB}" type="pres">
      <dgm:prSet presAssocID="{273FBAE3-3F7A-4CFE-8E86-CDD30F57491B}" presName="parentTextArrow" presStyleLbl="node1" presStyleIdx="1" presStyleCnt="2"/>
      <dgm:spPr/>
      <dgm:t>
        <a:bodyPr/>
        <a:lstStyle/>
        <a:p>
          <a:endParaRPr lang="ru-RU"/>
        </a:p>
      </dgm:t>
    </dgm:pt>
  </dgm:ptLst>
  <dgm:cxnLst>
    <dgm:cxn modelId="{C3C97E22-84AB-410F-BD4A-7A5577A7FF6E}" srcId="{8DA6B4C8-2E13-414B-8FEC-ACCEA178B26C}" destId="{273FBAE3-3F7A-4CFE-8E86-CDD30F57491B}" srcOrd="0" destOrd="0" parTransId="{C2E94607-D59E-434B-9228-B08A39EDFE5D}" sibTransId="{E529C6C2-9C97-4E41-A154-033CE3E3D6A0}"/>
    <dgm:cxn modelId="{CBDDA18C-88EE-4E86-A469-2AD9C9819634}" type="presOf" srcId="{4DCE9C3F-974B-44A5-91EC-7DE9016A7F4F}" destId="{54D551C8-E354-4D2B-BAAF-1AC63F090711}" srcOrd="0" destOrd="0" presId="urn:microsoft.com/office/officeart/2005/8/layout/process4"/>
    <dgm:cxn modelId="{90BDF9A5-D165-4541-8C08-F6530F437555}" srcId="{8DA6B4C8-2E13-414B-8FEC-ACCEA178B26C}" destId="{4DCE9C3F-974B-44A5-91EC-7DE9016A7F4F}" srcOrd="1" destOrd="0" parTransId="{B902FE4E-711A-4B99-8C2A-B07E3B90CC35}" sibTransId="{327B6E3F-7ACA-4AAD-9228-FE65BFB91122}"/>
    <dgm:cxn modelId="{F9644C8E-2993-421D-AB55-0EA2F16DCB7D}" type="presOf" srcId="{8DA6B4C8-2E13-414B-8FEC-ACCEA178B26C}" destId="{B311D3EA-4310-4843-8CB2-D88744445C20}" srcOrd="0" destOrd="0" presId="urn:microsoft.com/office/officeart/2005/8/layout/process4"/>
    <dgm:cxn modelId="{17B6F7A4-738B-44F7-B719-8C2E0DEB12C7}" type="presOf" srcId="{273FBAE3-3F7A-4CFE-8E86-CDD30F57491B}" destId="{192F5DED-894A-4D2A-A0FB-6E941F08CBEB}" srcOrd="0" destOrd="0" presId="urn:microsoft.com/office/officeart/2005/8/layout/process4"/>
    <dgm:cxn modelId="{A7BF9B73-DF7A-42D6-878A-F939F253AA43}" type="presParOf" srcId="{B311D3EA-4310-4843-8CB2-D88744445C20}" destId="{3E435AEA-3464-4B5C-BA39-996D8C2522E6}" srcOrd="0" destOrd="0" presId="urn:microsoft.com/office/officeart/2005/8/layout/process4"/>
    <dgm:cxn modelId="{B0835D26-7F4F-417F-95CB-4A442FBDFA3F}" type="presParOf" srcId="{3E435AEA-3464-4B5C-BA39-996D8C2522E6}" destId="{54D551C8-E354-4D2B-BAAF-1AC63F090711}" srcOrd="0" destOrd="0" presId="urn:microsoft.com/office/officeart/2005/8/layout/process4"/>
    <dgm:cxn modelId="{B9D3E8BF-7BD2-456D-8C84-9F4CC1DE7866}" type="presParOf" srcId="{B311D3EA-4310-4843-8CB2-D88744445C20}" destId="{73C35A98-6B8B-4095-94F7-068807865FCB}" srcOrd="1" destOrd="0" presId="urn:microsoft.com/office/officeart/2005/8/layout/process4"/>
    <dgm:cxn modelId="{C74A1335-1926-44C9-9312-82A49A3B4077}" type="presParOf" srcId="{B311D3EA-4310-4843-8CB2-D88744445C20}" destId="{B8043B4B-1E93-4D4B-A61C-CAB007035277}" srcOrd="2" destOrd="0" presId="urn:microsoft.com/office/officeart/2005/8/layout/process4"/>
    <dgm:cxn modelId="{EE6862FC-7FA8-468C-B8C5-0BC977777C8F}" type="presParOf" srcId="{B8043B4B-1E93-4D4B-A61C-CAB007035277}" destId="{192F5DED-894A-4D2A-A0FB-6E941F08CBEB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8ADFEEF-3241-4492-83B5-5AC270AF3FF0}" type="doc">
      <dgm:prSet loTypeId="urn:microsoft.com/office/officeart/2005/8/layout/process4" loCatId="list" qsTypeId="urn:microsoft.com/office/officeart/2005/8/quickstyle/simple1" qsCatId="simple" csTypeId="urn:microsoft.com/office/officeart/2005/8/colors/accent2_5" csCatId="accent2" phldr="1"/>
      <dgm:spPr/>
      <dgm:t>
        <a:bodyPr/>
        <a:lstStyle/>
        <a:p>
          <a:endParaRPr lang="ru-RU"/>
        </a:p>
      </dgm:t>
    </dgm:pt>
    <dgm:pt modelId="{962543D6-BDBF-4B62-AE01-BC5737414161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Вскоре зависимый выпадает из социума</a:t>
          </a:r>
          <a:r>
            <a:rPr lang="ru-RU" dirty="0" smtClean="0">
              <a:solidFill>
                <a:schemeClr val="tx1"/>
              </a:solidFill>
            </a:rPr>
            <a:t>: </a:t>
          </a:r>
          <a:endParaRPr lang="ru-RU" dirty="0">
            <a:solidFill>
              <a:schemeClr val="tx1"/>
            </a:solidFill>
          </a:endParaRPr>
        </a:p>
      </dgm:t>
    </dgm:pt>
    <dgm:pt modelId="{E5DF375C-8B3B-4CFE-9E21-55B07636340E}" type="parTrans" cxnId="{1BEDF0CF-2338-4EC1-ADCA-95B75BA9BF99}">
      <dgm:prSet/>
      <dgm:spPr/>
      <dgm:t>
        <a:bodyPr/>
        <a:lstStyle/>
        <a:p>
          <a:endParaRPr lang="ru-RU"/>
        </a:p>
      </dgm:t>
    </dgm:pt>
    <dgm:pt modelId="{52F63ED9-C299-4F3C-8FA7-3346ABF90C96}" type="sibTrans" cxnId="{1BEDF0CF-2338-4EC1-ADCA-95B75BA9BF99}">
      <dgm:prSet/>
      <dgm:spPr/>
      <dgm:t>
        <a:bodyPr/>
        <a:lstStyle/>
        <a:p>
          <a:endParaRPr lang="ru-RU"/>
        </a:p>
      </dgm:t>
    </dgm:pt>
    <dgm:pt modelId="{C71C8CDA-7975-4C5F-A048-3C20DDDA2726}">
      <dgm:prSet phldrT="[Текст]"/>
      <dgm:spPr/>
      <dgm:t>
        <a:bodyPr/>
        <a:lstStyle/>
        <a:p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от него отворачиваются близкие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06964E0-59FB-407E-984C-818914A9E886}" type="parTrans" cxnId="{E153D09E-2CFC-47CD-B495-6A463DD89546}">
      <dgm:prSet/>
      <dgm:spPr/>
      <dgm:t>
        <a:bodyPr/>
        <a:lstStyle/>
        <a:p>
          <a:endParaRPr lang="ru-RU"/>
        </a:p>
      </dgm:t>
    </dgm:pt>
    <dgm:pt modelId="{7623D1D3-9D58-4890-B583-BA66416D82B4}" type="sibTrans" cxnId="{E153D09E-2CFC-47CD-B495-6A463DD89546}">
      <dgm:prSet/>
      <dgm:spPr/>
      <dgm:t>
        <a:bodyPr/>
        <a:lstStyle/>
        <a:p>
          <a:endParaRPr lang="ru-RU"/>
        </a:p>
      </dgm:t>
    </dgm:pt>
    <dgm:pt modelId="{8D254B94-4349-4633-A949-A10B4289206D}">
      <dgm:prSet/>
      <dgm:spPr/>
      <dgm:t>
        <a:bodyPr/>
        <a:lstStyle/>
        <a:p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его увольняют с работы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A124AA3-4822-4ED9-9260-C789834BBF6A}" type="parTrans" cxnId="{2C259906-431D-4D89-B232-128E70B5AD49}">
      <dgm:prSet/>
      <dgm:spPr/>
      <dgm:t>
        <a:bodyPr/>
        <a:lstStyle/>
        <a:p>
          <a:endParaRPr lang="ru-RU"/>
        </a:p>
      </dgm:t>
    </dgm:pt>
    <dgm:pt modelId="{BEB4B471-8144-4645-905D-7B5ED4BB0F93}" type="sibTrans" cxnId="{2C259906-431D-4D89-B232-128E70B5AD49}">
      <dgm:prSet/>
      <dgm:spPr/>
      <dgm:t>
        <a:bodyPr/>
        <a:lstStyle/>
        <a:p>
          <a:endParaRPr lang="ru-RU"/>
        </a:p>
      </dgm:t>
    </dgm:pt>
    <dgm:pt modelId="{4BB295AE-0F0B-4DA6-9DF5-02FF4C639F02}">
      <dgm:prSet/>
      <dgm:spPr/>
      <dgm:t>
        <a:bodyPr/>
        <a:lstStyle/>
        <a:p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начинаются преследования со стороны органов правопорядка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F425BDF-FC68-48F6-AEBB-BB43A3815A42}" type="parTrans" cxnId="{6A30BA85-B27B-47D2-B1C5-22F93330F0EE}">
      <dgm:prSet/>
      <dgm:spPr/>
      <dgm:t>
        <a:bodyPr/>
        <a:lstStyle/>
        <a:p>
          <a:endParaRPr lang="ru-RU"/>
        </a:p>
      </dgm:t>
    </dgm:pt>
    <dgm:pt modelId="{C021281D-3ED8-4D05-B009-BC13E7344DCA}" type="sibTrans" cxnId="{6A30BA85-B27B-47D2-B1C5-22F93330F0EE}">
      <dgm:prSet/>
      <dgm:spPr/>
      <dgm:t>
        <a:bodyPr/>
        <a:lstStyle/>
        <a:p>
          <a:endParaRPr lang="ru-RU"/>
        </a:p>
      </dgm:t>
    </dgm:pt>
    <dgm:pt modelId="{FB66E5C5-A684-4934-AF64-26CA240CF160}">
      <dgm:prSet/>
      <dgm:spPr/>
      <dgm:t>
        <a:bodyPr/>
        <a:lstStyle/>
        <a:p>
          <a:r>
            <a:rPr lang="ru-RU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Лечение </a:t>
          </a:r>
          <a:r>
            <a:rPr lang="ru-RU" b="1" i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полинаркомании</a:t>
          </a:r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 проходит </a:t>
          </a:r>
          <a:r>
            <a:rPr lang="ru-RU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тяжело</a:t>
          </a:r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 Больного кладут в стационар, где применяют медикаментозные методы и психотерапию. </a:t>
          </a:r>
          <a:r>
            <a:rPr lang="ru-RU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Основная цель лечения </a:t>
          </a:r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– добиться длительной трезвости.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8195902-8566-4A29-9B2F-63BAA32649F6}" type="parTrans" cxnId="{44DD22A6-E3A6-4B24-820D-EF3ACA47260D}">
      <dgm:prSet/>
      <dgm:spPr/>
      <dgm:t>
        <a:bodyPr/>
        <a:lstStyle/>
        <a:p>
          <a:endParaRPr lang="ru-RU"/>
        </a:p>
      </dgm:t>
    </dgm:pt>
    <dgm:pt modelId="{0A4BD0C8-8A8D-4E16-9664-0397BAA7225D}" type="sibTrans" cxnId="{44DD22A6-E3A6-4B24-820D-EF3ACA47260D}">
      <dgm:prSet/>
      <dgm:spPr/>
      <dgm:t>
        <a:bodyPr/>
        <a:lstStyle/>
        <a:p>
          <a:endParaRPr lang="ru-RU"/>
        </a:p>
      </dgm:t>
    </dgm:pt>
    <dgm:pt modelId="{D04C61E7-5A45-4A5F-A511-70D2814CA2CB}" type="pres">
      <dgm:prSet presAssocID="{78ADFEEF-3241-4492-83B5-5AC270AF3FF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EA01D97-54FD-41F6-9AE1-53436418DF89}" type="pres">
      <dgm:prSet presAssocID="{FB66E5C5-A684-4934-AF64-26CA240CF160}" presName="boxAndChildren" presStyleCnt="0"/>
      <dgm:spPr/>
    </dgm:pt>
    <dgm:pt modelId="{D0E97B8E-23A9-47FC-97D6-21E798304937}" type="pres">
      <dgm:prSet presAssocID="{FB66E5C5-A684-4934-AF64-26CA240CF160}" presName="parentTextBox" presStyleLbl="node1" presStyleIdx="0" presStyleCnt="2"/>
      <dgm:spPr/>
      <dgm:t>
        <a:bodyPr/>
        <a:lstStyle/>
        <a:p>
          <a:endParaRPr lang="ru-RU"/>
        </a:p>
      </dgm:t>
    </dgm:pt>
    <dgm:pt modelId="{FBF3BD77-3B1E-4EC9-9029-9C9741D325B4}" type="pres">
      <dgm:prSet presAssocID="{52F63ED9-C299-4F3C-8FA7-3346ABF90C96}" presName="sp" presStyleCnt="0"/>
      <dgm:spPr/>
    </dgm:pt>
    <dgm:pt modelId="{8FB803AF-886F-4EA0-B4D1-BF82C25AFF82}" type="pres">
      <dgm:prSet presAssocID="{962543D6-BDBF-4B62-AE01-BC5737414161}" presName="arrowAndChildren" presStyleCnt="0"/>
      <dgm:spPr/>
    </dgm:pt>
    <dgm:pt modelId="{50EF610F-EEE7-4A05-A547-1ACADCD733E5}" type="pres">
      <dgm:prSet presAssocID="{962543D6-BDBF-4B62-AE01-BC5737414161}" presName="parentTextArrow" presStyleLbl="node1" presStyleIdx="0" presStyleCnt="2"/>
      <dgm:spPr/>
      <dgm:t>
        <a:bodyPr/>
        <a:lstStyle/>
        <a:p>
          <a:endParaRPr lang="ru-RU"/>
        </a:p>
      </dgm:t>
    </dgm:pt>
    <dgm:pt modelId="{2D7BEF6D-F3A7-4992-9E02-EE10A2171CE3}" type="pres">
      <dgm:prSet presAssocID="{962543D6-BDBF-4B62-AE01-BC5737414161}" presName="arrow" presStyleLbl="node1" presStyleIdx="1" presStyleCnt="2" custScaleY="179116"/>
      <dgm:spPr/>
      <dgm:t>
        <a:bodyPr/>
        <a:lstStyle/>
        <a:p>
          <a:endParaRPr lang="ru-RU"/>
        </a:p>
      </dgm:t>
    </dgm:pt>
    <dgm:pt modelId="{7BC53377-F2A2-4177-95DB-AD664A90D9E1}" type="pres">
      <dgm:prSet presAssocID="{962543D6-BDBF-4B62-AE01-BC5737414161}" presName="descendantArrow" presStyleCnt="0"/>
      <dgm:spPr/>
    </dgm:pt>
    <dgm:pt modelId="{76F04F1F-2D1A-4646-87A5-4D18C5E64C30}" type="pres">
      <dgm:prSet presAssocID="{C71C8CDA-7975-4C5F-A048-3C20DDDA2726}" presName="childTextArrow" presStyleLbl="fgAccFollowNode1" presStyleIdx="0" presStyleCnt="3" custScaleY="179595" custLinFactNeighborX="-1499" custLinFactNeighborY="3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7DDB33-EB89-4E0E-A2CE-74C3AEA97E1F}" type="pres">
      <dgm:prSet presAssocID="{8D254B94-4349-4633-A949-A10B4289206D}" presName="childTextArrow" presStyleLbl="fgAccFollowNode1" presStyleIdx="1" presStyleCnt="3" custScaleY="17967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A8FF1D-B609-4C86-9F00-887B6B325146}" type="pres">
      <dgm:prSet presAssocID="{4BB295AE-0F0B-4DA6-9DF5-02FF4C639F02}" presName="childTextArrow" presStyleLbl="fgAccFollowNode1" presStyleIdx="2" presStyleCnt="3" custScaleY="17967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3D202DC-B048-4175-94A2-93F568DFF898}" type="presOf" srcId="{962543D6-BDBF-4B62-AE01-BC5737414161}" destId="{2D7BEF6D-F3A7-4992-9E02-EE10A2171CE3}" srcOrd="1" destOrd="0" presId="urn:microsoft.com/office/officeart/2005/8/layout/process4"/>
    <dgm:cxn modelId="{0208541C-0B1B-4272-8EDD-9C0083AD8055}" type="presOf" srcId="{4BB295AE-0F0B-4DA6-9DF5-02FF4C639F02}" destId="{46A8FF1D-B609-4C86-9F00-887B6B325146}" srcOrd="0" destOrd="0" presId="urn:microsoft.com/office/officeart/2005/8/layout/process4"/>
    <dgm:cxn modelId="{6A30BA85-B27B-47D2-B1C5-22F93330F0EE}" srcId="{962543D6-BDBF-4B62-AE01-BC5737414161}" destId="{4BB295AE-0F0B-4DA6-9DF5-02FF4C639F02}" srcOrd="2" destOrd="0" parTransId="{BF425BDF-FC68-48F6-AEBB-BB43A3815A42}" sibTransId="{C021281D-3ED8-4D05-B009-BC13E7344DCA}"/>
    <dgm:cxn modelId="{44DD22A6-E3A6-4B24-820D-EF3ACA47260D}" srcId="{78ADFEEF-3241-4492-83B5-5AC270AF3FF0}" destId="{FB66E5C5-A684-4934-AF64-26CA240CF160}" srcOrd="1" destOrd="0" parTransId="{78195902-8566-4A29-9B2F-63BAA32649F6}" sibTransId="{0A4BD0C8-8A8D-4E16-9664-0397BAA7225D}"/>
    <dgm:cxn modelId="{95C8C496-4773-4C32-84DD-B15A202E7766}" type="presOf" srcId="{FB66E5C5-A684-4934-AF64-26CA240CF160}" destId="{D0E97B8E-23A9-47FC-97D6-21E798304937}" srcOrd="0" destOrd="0" presId="urn:microsoft.com/office/officeart/2005/8/layout/process4"/>
    <dgm:cxn modelId="{2C259906-431D-4D89-B232-128E70B5AD49}" srcId="{962543D6-BDBF-4B62-AE01-BC5737414161}" destId="{8D254B94-4349-4633-A949-A10B4289206D}" srcOrd="1" destOrd="0" parTransId="{EA124AA3-4822-4ED9-9260-C789834BBF6A}" sibTransId="{BEB4B471-8144-4645-905D-7B5ED4BB0F93}"/>
    <dgm:cxn modelId="{6093B487-7D9D-4F9A-ADDA-DC75C1A9F172}" type="presOf" srcId="{C71C8CDA-7975-4C5F-A048-3C20DDDA2726}" destId="{76F04F1F-2D1A-4646-87A5-4D18C5E64C30}" srcOrd="0" destOrd="0" presId="urn:microsoft.com/office/officeart/2005/8/layout/process4"/>
    <dgm:cxn modelId="{9499FA9A-8140-4B71-88EC-CC05D2173D9B}" type="presOf" srcId="{962543D6-BDBF-4B62-AE01-BC5737414161}" destId="{50EF610F-EEE7-4A05-A547-1ACADCD733E5}" srcOrd="0" destOrd="0" presId="urn:microsoft.com/office/officeart/2005/8/layout/process4"/>
    <dgm:cxn modelId="{1BEDF0CF-2338-4EC1-ADCA-95B75BA9BF99}" srcId="{78ADFEEF-3241-4492-83B5-5AC270AF3FF0}" destId="{962543D6-BDBF-4B62-AE01-BC5737414161}" srcOrd="0" destOrd="0" parTransId="{E5DF375C-8B3B-4CFE-9E21-55B07636340E}" sibTransId="{52F63ED9-C299-4F3C-8FA7-3346ABF90C96}"/>
    <dgm:cxn modelId="{3663A081-BF7A-4064-812C-40E1DEAB4D1A}" type="presOf" srcId="{8D254B94-4349-4633-A949-A10B4289206D}" destId="{407DDB33-EB89-4E0E-A2CE-74C3AEA97E1F}" srcOrd="0" destOrd="0" presId="urn:microsoft.com/office/officeart/2005/8/layout/process4"/>
    <dgm:cxn modelId="{E153D09E-2CFC-47CD-B495-6A463DD89546}" srcId="{962543D6-BDBF-4B62-AE01-BC5737414161}" destId="{C71C8CDA-7975-4C5F-A048-3C20DDDA2726}" srcOrd="0" destOrd="0" parTransId="{906964E0-59FB-407E-984C-818914A9E886}" sibTransId="{7623D1D3-9D58-4890-B583-BA66416D82B4}"/>
    <dgm:cxn modelId="{D5049D3F-FAFE-4F1A-B82A-15ED275D7511}" type="presOf" srcId="{78ADFEEF-3241-4492-83B5-5AC270AF3FF0}" destId="{D04C61E7-5A45-4A5F-A511-70D2814CA2CB}" srcOrd="0" destOrd="0" presId="urn:microsoft.com/office/officeart/2005/8/layout/process4"/>
    <dgm:cxn modelId="{B52389B8-C5D3-4857-9D20-B52B815B6E5D}" type="presParOf" srcId="{D04C61E7-5A45-4A5F-A511-70D2814CA2CB}" destId="{6EA01D97-54FD-41F6-9AE1-53436418DF89}" srcOrd="0" destOrd="0" presId="urn:microsoft.com/office/officeart/2005/8/layout/process4"/>
    <dgm:cxn modelId="{A2DA6FBB-2834-4018-B943-10BB2A50CE1B}" type="presParOf" srcId="{6EA01D97-54FD-41F6-9AE1-53436418DF89}" destId="{D0E97B8E-23A9-47FC-97D6-21E798304937}" srcOrd="0" destOrd="0" presId="urn:microsoft.com/office/officeart/2005/8/layout/process4"/>
    <dgm:cxn modelId="{91EF2921-4D36-4698-B406-8E1E7C40DEE4}" type="presParOf" srcId="{D04C61E7-5A45-4A5F-A511-70D2814CA2CB}" destId="{FBF3BD77-3B1E-4EC9-9029-9C9741D325B4}" srcOrd="1" destOrd="0" presId="urn:microsoft.com/office/officeart/2005/8/layout/process4"/>
    <dgm:cxn modelId="{46EA6C2A-4454-456D-A1CB-AD7E045CB493}" type="presParOf" srcId="{D04C61E7-5A45-4A5F-A511-70D2814CA2CB}" destId="{8FB803AF-886F-4EA0-B4D1-BF82C25AFF82}" srcOrd="2" destOrd="0" presId="urn:microsoft.com/office/officeart/2005/8/layout/process4"/>
    <dgm:cxn modelId="{A2312D37-D877-4828-90D2-B7430115A918}" type="presParOf" srcId="{8FB803AF-886F-4EA0-B4D1-BF82C25AFF82}" destId="{50EF610F-EEE7-4A05-A547-1ACADCD733E5}" srcOrd="0" destOrd="0" presId="urn:microsoft.com/office/officeart/2005/8/layout/process4"/>
    <dgm:cxn modelId="{CA349257-2248-4BD0-877D-13E040BF5415}" type="presParOf" srcId="{8FB803AF-886F-4EA0-B4D1-BF82C25AFF82}" destId="{2D7BEF6D-F3A7-4992-9E02-EE10A2171CE3}" srcOrd="1" destOrd="0" presId="urn:microsoft.com/office/officeart/2005/8/layout/process4"/>
    <dgm:cxn modelId="{BA8B76A8-C4DA-418C-B97F-DD7917B424A7}" type="presParOf" srcId="{8FB803AF-886F-4EA0-B4D1-BF82C25AFF82}" destId="{7BC53377-F2A2-4177-95DB-AD664A90D9E1}" srcOrd="2" destOrd="0" presId="urn:microsoft.com/office/officeart/2005/8/layout/process4"/>
    <dgm:cxn modelId="{5E8FC113-D3AC-4EAB-BB63-372954A4CCEF}" type="presParOf" srcId="{7BC53377-F2A2-4177-95DB-AD664A90D9E1}" destId="{76F04F1F-2D1A-4646-87A5-4D18C5E64C30}" srcOrd="0" destOrd="0" presId="urn:microsoft.com/office/officeart/2005/8/layout/process4"/>
    <dgm:cxn modelId="{6776CD9A-FC1F-41EC-8D08-9A3960C803C9}" type="presParOf" srcId="{7BC53377-F2A2-4177-95DB-AD664A90D9E1}" destId="{407DDB33-EB89-4E0E-A2CE-74C3AEA97E1F}" srcOrd="1" destOrd="0" presId="urn:microsoft.com/office/officeart/2005/8/layout/process4"/>
    <dgm:cxn modelId="{801BD73C-73F9-483F-AF01-AD293D097789}" type="presParOf" srcId="{7BC53377-F2A2-4177-95DB-AD664A90D9E1}" destId="{46A8FF1D-B609-4C86-9F00-887B6B325146}" srcOrd="2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DF17B66-5480-446E-AAB6-F72CB2B4E824}" type="doc">
      <dgm:prSet loTypeId="urn:microsoft.com/office/officeart/2005/8/layout/vProcess5" loCatId="process" qsTypeId="urn:microsoft.com/office/officeart/2005/8/quickstyle/simple1" qsCatId="simple" csTypeId="urn:microsoft.com/office/officeart/2005/8/colors/accent2_5" csCatId="accent2" phldr="1"/>
      <dgm:spPr/>
      <dgm:t>
        <a:bodyPr/>
        <a:lstStyle/>
        <a:p>
          <a:endParaRPr lang="ru-RU"/>
        </a:p>
      </dgm:t>
    </dgm:pt>
    <dgm:pt modelId="{E3D07593-D6D8-450E-984D-E8C7E1C8FEF9}">
      <dgm:prSet/>
      <dgm:spPr/>
      <dgm:t>
        <a:bodyPr/>
        <a:lstStyle/>
        <a:p>
          <a:r>
            <a:rPr lang="ru-RU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Злоупотребление препаратами конопли – один из самых распространенных видов наркомании. </a:t>
          </a:r>
          <a:endParaRPr lang="ru-RU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10813DA-8D41-4C87-B1E0-97039808EBDC}" type="parTrans" cxnId="{E01B85DD-5B5D-49BE-9272-3BC3BA032629}">
      <dgm:prSet/>
      <dgm:spPr/>
      <dgm:t>
        <a:bodyPr/>
        <a:lstStyle/>
        <a:p>
          <a:endParaRPr lang="ru-RU"/>
        </a:p>
      </dgm:t>
    </dgm:pt>
    <dgm:pt modelId="{E0F36D45-8870-446E-8088-45E83EC2F442}" type="sibTrans" cxnId="{E01B85DD-5B5D-49BE-9272-3BC3BA032629}">
      <dgm:prSet/>
      <dgm:spPr/>
      <dgm:t>
        <a:bodyPr/>
        <a:lstStyle/>
        <a:p>
          <a:endParaRPr lang="ru-RU"/>
        </a:p>
      </dgm:t>
    </dgm:pt>
    <dgm:pt modelId="{F9FDD372-A58A-448A-8674-B12C2AA25882}">
      <dgm:prSet/>
      <dgm:spPr/>
      <dgm:t>
        <a:bodyPr/>
        <a:lstStyle/>
        <a:p>
          <a:r>
            <a:rPr lang="ru-RU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 этих растениях содержатся альдегиды </a:t>
          </a:r>
          <a:r>
            <a:rPr lang="ru-RU" b="1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каннабинола</a:t>
          </a:r>
          <a:r>
            <a:rPr lang="ru-RU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оказывающие наркотический эффект</a:t>
          </a:r>
          <a:r>
            <a:rPr lang="ru-RU" dirty="0" smtClean="0"/>
            <a:t>.</a:t>
          </a:r>
          <a:endParaRPr lang="ru-RU" dirty="0"/>
        </a:p>
      </dgm:t>
    </dgm:pt>
    <dgm:pt modelId="{07CDACC7-53AE-4EC4-9D7E-920114F9D393}" type="parTrans" cxnId="{7A1273CB-4C58-487B-AF21-BC23E72F49E1}">
      <dgm:prSet/>
      <dgm:spPr/>
      <dgm:t>
        <a:bodyPr/>
        <a:lstStyle/>
        <a:p>
          <a:endParaRPr lang="ru-RU"/>
        </a:p>
      </dgm:t>
    </dgm:pt>
    <dgm:pt modelId="{85584F3A-A946-423B-A57E-D8A0456945C0}" type="sibTrans" cxnId="{7A1273CB-4C58-487B-AF21-BC23E72F49E1}">
      <dgm:prSet/>
      <dgm:spPr/>
      <dgm:t>
        <a:bodyPr/>
        <a:lstStyle/>
        <a:p>
          <a:endParaRPr lang="ru-RU"/>
        </a:p>
      </dgm:t>
    </dgm:pt>
    <dgm:pt modelId="{FB418484-7A77-4548-B95E-42C771E9EA68}" type="pres">
      <dgm:prSet presAssocID="{BDF17B66-5480-446E-AAB6-F72CB2B4E824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3282720-F94C-4FAA-A95C-E5AEADA66871}" type="pres">
      <dgm:prSet presAssocID="{BDF17B66-5480-446E-AAB6-F72CB2B4E824}" presName="dummyMaxCanvas" presStyleCnt="0">
        <dgm:presLayoutVars/>
      </dgm:prSet>
      <dgm:spPr/>
    </dgm:pt>
    <dgm:pt modelId="{8FB33057-FF86-4BB4-A095-D3E250FFE717}" type="pres">
      <dgm:prSet presAssocID="{BDF17B66-5480-446E-AAB6-F72CB2B4E824}" presName="TwoNodes_1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6A0E65-019E-4B2B-BBC0-9C37EDE22A31}" type="pres">
      <dgm:prSet presAssocID="{BDF17B66-5480-446E-AAB6-F72CB2B4E824}" presName="TwoNodes_2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397F29-BFB3-45D4-B268-F066ACFFD67D}" type="pres">
      <dgm:prSet presAssocID="{BDF17B66-5480-446E-AAB6-F72CB2B4E824}" presName="TwoConn_1-2" presStyleLbl="fg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8F4E9B-5C9A-4991-9E2B-66CFF24D5E53}" type="pres">
      <dgm:prSet presAssocID="{BDF17B66-5480-446E-AAB6-F72CB2B4E824}" presName="TwoNodes_1_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D80480-E70C-48E4-B96F-2FAF3D63D798}" type="pres">
      <dgm:prSet presAssocID="{BDF17B66-5480-446E-AAB6-F72CB2B4E824}" presName="TwoNodes_2_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927BDE6-314E-48F7-94EC-1E44BA55B3FB}" type="presOf" srcId="{E3D07593-D6D8-450E-984D-E8C7E1C8FEF9}" destId="{038F4E9B-5C9A-4991-9E2B-66CFF24D5E53}" srcOrd="1" destOrd="0" presId="urn:microsoft.com/office/officeart/2005/8/layout/vProcess5"/>
    <dgm:cxn modelId="{178E7BB2-6E63-4100-8479-45B03817FCAF}" type="presOf" srcId="{E0F36D45-8870-446E-8088-45E83EC2F442}" destId="{AD397F29-BFB3-45D4-B268-F066ACFFD67D}" srcOrd="0" destOrd="0" presId="urn:microsoft.com/office/officeart/2005/8/layout/vProcess5"/>
    <dgm:cxn modelId="{3AED1C38-E834-4616-A242-519B31FE1867}" type="presOf" srcId="{F9FDD372-A58A-448A-8674-B12C2AA25882}" destId="{8A6A0E65-019E-4B2B-BBC0-9C37EDE22A31}" srcOrd="0" destOrd="0" presId="urn:microsoft.com/office/officeart/2005/8/layout/vProcess5"/>
    <dgm:cxn modelId="{E01B85DD-5B5D-49BE-9272-3BC3BA032629}" srcId="{BDF17B66-5480-446E-AAB6-F72CB2B4E824}" destId="{E3D07593-D6D8-450E-984D-E8C7E1C8FEF9}" srcOrd="0" destOrd="0" parTransId="{710813DA-8D41-4C87-B1E0-97039808EBDC}" sibTransId="{E0F36D45-8870-446E-8088-45E83EC2F442}"/>
    <dgm:cxn modelId="{10D45873-BA44-411F-BC10-44631F1B4781}" type="presOf" srcId="{E3D07593-D6D8-450E-984D-E8C7E1C8FEF9}" destId="{8FB33057-FF86-4BB4-A095-D3E250FFE717}" srcOrd="0" destOrd="0" presId="urn:microsoft.com/office/officeart/2005/8/layout/vProcess5"/>
    <dgm:cxn modelId="{F5831B46-2DC4-41C1-AFD2-CBCC106A0D51}" type="presOf" srcId="{F9FDD372-A58A-448A-8674-B12C2AA25882}" destId="{78D80480-E70C-48E4-B96F-2FAF3D63D798}" srcOrd="1" destOrd="0" presId="urn:microsoft.com/office/officeart/2005/8/layout/vProcess5"/>
    <dgm:cxn modelId="{2A7F886E-51FF-492E-A1FE-580F6055092F}" type="presOf" srcId="{BDF17B66-5480-446E-AAB6-F72CB2B4E824}" destId="{FB418484-7A77-4548-B95E-42C771E9EA68}" srcOrd="0" destOrd="0" presId="urn:microsoft.com/office/officeart/2005/8/layout/vProcess5"/>
    <dgm:cxn modelId="{7A1273CB-4C58-487B-AF21-BC23E72F49E1}" srcId="{BDF17B66-5480-446E-AAB6-F72CB2B4E824}" destId="{F9FDD372-A58A-448A-8674-B12C2AA25882}" srcOrd="1" destOrd="0" parTransId="{07CDACC7-53AE-4EC4-9D7E-920114F9D393}" sibTransId="{85584F3A-A946-423B-A57E-D8A0456945C0}"/>
    <dgm:cxn modelId="{18962701-1DDD-420A-8A6F-635AF1A94959}" type="presParOf" srcId="{FB418484-7A77-4548-B95E-42C771E9EA68}" destId="{13282720-F94C-4FAA-A95C-E5AEADA66871}" srcOrd="0" destOrd="0" presId="urn:microsoft.com/office/officeart/2005/8/layout/vProcess5"/>
    <dgm:cxn modelId="{E4432CB8-00CC-428E-B84A-646F40944BF5}" type="presParOf" srcId="{FB418484-7A77-4548-B95E-42C771E9EA68}" destId="{8FB33057-FF86-4BB4-A095-D3E250FFE717}" srcOrd="1" destOrd="0" presId="urn:microsoft.com/office/officeart/2005/8/layout/vProcess5"/>
    <dgm:cxn modelId="{AFC5DCF3-B22D-45A1-A963-185D6E148917}" type="presParOf" srcId="{FB418484-7A77-4548-B95E-42C771E9EA68}" destId="{8A6A0E65-019E-4B2B-BBC0-9C37EDE22A31}" srcOrd="2" destOrd="0" presId="urn:microsoft.com/office/officeart/2005/8/layout/vProcess5"/>
    <dgm:cxn modelId="{C3277C09-6D56-40F9-9E4E-1A100BAF8F3A}" type="presParOf" srcId="{FB418484-7A77-4548-B95E-42C771E9EA68}" destId="{AD397F29-BFB3-45D4-B268-F066ACFFD67D}" srcOrd="3" destOrd="0" presId="urn:microsoft.com/office/officeart/2005/8/layout/vProcess5"/>
    <dgm:cxn modelId="{14735BAF-B813-4D79-B583-C7E832B1D5CA}" type="presParOf" srcId="{FB418484-7A77-4548-B95E-42C771E9EA68}" destId="{038F4E9B-5C9A-4991-9E2B-66CFF24D5E53}" srcOrd="4" destOrd="0" presId="urn:microsoft.com/office/officeart/2005/8/layout/vProcess5"/>
    <dgm:cxn modelId="{DC8296E1-439B-452C-BB44-9DD106EE54DA}" type="presParOf" srcId="{FB418484-7A77-4548-B95E-42C771E9EA68}" destId="{78D80480-E70C-48E4-B96F-2FAF3D63D798}" srcOrd="5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43EF359B-9B27-4CF8-BC81-6C857C1AB68D}" type="doc">
      <dgm:prSet loTypeId="urn:microsoft.com/office/officeart/2005/8/layout/default" loCatId="list" qsTypeId="urn:microsoft.com/office/officeart/2005/8/quickstyle/simple1" qsCatId="simple" csTypeId="urn:microsoft.com/office/officeart/2005/8/colors/accent2_5" csCatId="accent2" phldr="1"/>
      <dgm:spPr/>
      <dgm:t>
        <a:bodyPr/>
        <a:lstStyle/>
        <a:p>
          <a:endParaRPr lang="ru-RU"/>
        </a:p>
      </dgm:t>
    </dgm:pt>
    <dgm:pt modelId="{23BA39F2-0303-4508-8028-2DEC984E413C}">
      <dgm:prSet phldrT="[Текст]"/>
      <dgm:spPr/>
      <dgm:t>
        <a:bodyPr/>
        <a:lstStyle/>
        <a:p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Для </a:t>
          </a:r>
          <a:r>
            <a:rPr lang="ru-RU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каннабиодной</a:t>
          </a:r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наркомании характерно то, что первая проба вещества проходит с неприятными ощущениями – сухостью во рту, затруднением дыхания, тошнотой, головокружением, тремором. 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DC3880D-D796-4FA0-8018-E6EBE3420126}" type="parTrans" cxnId="{B8FE774E-F64C-4874-A993-A6BD9E0A15A1}">
      <dgm:prSet/>
      <dgm:spPr/>
      <dgm:t>
        <a:bodyPr/>
        <a:lstStyle/>
        <a:p>
          <a:endParaRPr lang="ru-RU"/>
        </a:p>
      </dgm:t>
    </dgm:pt>
    <dgm:pt modelId="{189539C1-AAE3-43CC-AF99-3DBAFA878440}" type="sibTrans" cxnId="{B8FE774E-F64C-4874-A993-A6BD9E0A15A1}">
      <dgm:prSet/>
      <dgm:spPr/>
      <dgm:t>
        <a:bodyPr/>
        <a:lstStyle/>
        <a:p>
          <a:endParaRPr lang="ru-RU"/>
        </a:p>
      </dgm:t>
    </dgm:pt>
    <dgm:pt modelId="{0A6FDEF3-2CB0-40F6-A695-42B7061E6055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Однако люди все равно пробуют вещество повторно</a:t>
          </a:r>
          <a:r>
            <a:rPr lang="ru-RU" dirty="0" smtClean="0"/>
            <a:t>.</a:t>
          </a:r>
          <a:endParaRPr lang="ru-RU" dirty="0"/>
        </a:p>
      </dgm:t>
    </dgm:pt>
    <dgm:pt modelId="{47E8953B-EEF4-433E-BE07-EEC5512886C0}" type="parTrans" cxnId="{F4548304-1CF0-4E87-9F83-384576CD75D4}">
      <dgm:prSet/>
      <dgm:spPr/>
      <dgm:t>
        <a:bodyPr/>
        <a:lstStyle/>
        <a:p>
          <a:endParaRPr lang="ru-RU"/>
        </a:p>
      </dgm:t>
    </dgm:pt>
    <dgm:pt modelId="{A2878D5C-3BBA-4176-9F1B-9B28F6FE6EFC}" type="sibTrans" cxnId="{F4548304-1CF0-4E87-9F83-384576CD75D4}">
      <dgm:prSet/>
      <dgm:spPr/>
      <dgm:t>
        <a:bodyPr/>
        <a:lstStyle/>
        <a:p>
          <a:endParaRPr lang="ru-RU"/>
        </a:p>
      </dgm:t>
    </dgm:pt>
    <dgm:pt modelId="{98C7FDE1-EF3A-4B3F-BE69-AA51B6581C69}" type="pres">
      <dgm:prSet presAssocID="{43EF359B-9B27-4CF8-BC81-6C857C1AB68D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8B76031-DB3E-4D25-AD10-443C2E437EB3}" type="pres">
      <dgm:prSet presAssocID="{23BA39F2-0303-4508-8028-2DEC984E413C}" presName="node" presStyleLbl="node1" presStyleIdx="0" presStyleCnt="2" custScaleY="1354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51C303-3EB9-4831-A249-85DE1669B142}" type="pres">
      <dgm:prSet presAssocID="{189539C1-AAE3-43CC-AF99-3DBAFA878440}" presName="sibTrans" presStyleCnt="0"/>
      <dgm:spPr/>
    </dgm:pt>
    <dgm:pt modelId="{08FA6D84-47EF-4FE4-9073-C85F415CACFA}" type="pres">
      <dgm:prSet presAssocID="{0A6FDEF3-2CB0-40F6-A695-42B7061E6055}" presName="node" presStyleLbl="node1" presStyleIdx="1" presStyleCnt="2" custScaleY="1354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8FE774E-F64C-4874-A993-A6BD9E0A15A1}" srcId="{43EF359B-9B27-4CF8-BC81-6C857C1AB68D}" destId="{23BA39F2-0303-4508-8028-2DEC984E413C}" srcOrd="0" destOrd="0" parTransId="{ADC3880D-D796-4FA0-8018-E6EBE3420126}" sibTransId="{189539C1-AAE3-43CC-AF99-3DBAFA878440}"/>
    <dgm:cxn modelId="{F4548304-1CF0-4E87-9F83-384576CD75D4}" srcId="{43EF359B-9B27-4CF8-BC81-6C857C1AB68D}" destId="{0A6FDEF3-2CB0-40F6-A695-42B7061E6055}" srcOrd="1" destOrd="0" parTransId="{47E8953B-EEF4-433E-BE07-EEC5512886C0}" sibTransId="{A2878D5C-3BBA-4176-9F1B-9B28F6FE6EFC}"/>
    <dgm:cxn modelId="{BDDD244B-1CB7-4D8C-9E4F-727657F67A87}" type="presOf" srcId="{43EF359B-9B27-4CF8-BC81-6C857C1AB68D}" destId="{98C7FDE1-EF3A-4B3F-BE69-AA51B6581C69}" srcOrd="0" destOrd="0" presId="urn:microsoft.com/office/officeart/2005/8/layout/default"/>
    <dgm:cxn modelId="{7E363782-9A26-4D51-9665-EC482A56C7C5}" type="presOf" srcId="{0A6FDEF3-2CB0-40F6-A695-42B7061E6055}" destId="{08FA6D84-47EF-4FE4-9073-C85F415CACFA}" srcOrd="0" destOrd="0" presId="urn:microsoft.com/office/officeart/2005/8/layout/default"/>
    <dgm:cxn modelId="{A83A90A1-5D54-42C7-AFE4-F78B4DE94ADC}" type="presOf" srcId="{23BA39F2-0303-4508-8028-2DEC984E413C}" destId="{58B76031-DB3E-4D25-AD10-443C2E437EB3}" srcOrd="0" destOrd="0" presId="urn:microsoft.com/office/officeart/2005/8/layout/default"/>
    <dgm:cxn modelId="{7580F448-82FC-4FB2-B568-CD8EBE234C97}" type="presParOf" srcId="{98C7FDE1-EF3A-4B3F-BE69-AA51B6581C69}" destId="{58B76031-DB3E-4D25-AD10-443C2E437EB3}" srcOrd="0" destOrd="0" presId="urn:microsoft.com/office/officeart/2005/8/layout/default"/>
    <dgm:cxn modelId="{511725EC-911A-4B06-9762-1EB0A517AAE3}" type="presParOf" srcId="{98C7FDE1-EF3A-4B3F-BE69-AA51B6581C69}" destId="{9651C303-3EB9-4831-A249-85DE1669B142}" srcOrd="1" destOrd="0" presId="urn:microsoft.com/office/officeart/2005/8/layout/default"/>
    <dgm:cxn modelId="{70BFA22C-0304-4339-82A2-4995F19BFEA4}" type="presParOf" srcId="{98C7FDE1-EF3A-4B3F-BE69-AA51B6581C69}" destId="{08FA6D84-47EF-4FE4-9073-C85F415CACFA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AF57CD00-E7B9-4F2C-80DC-FA7F067167A9}" type="doc">
      <dgm:prSet loTypeId="urn:microsoft.com/office/officeart/2005/8/layout/vList6" loCatId="list" qsTypeId="urn:microsoft.com/office/officeart/2005/8/quickstyle/simple1" qsCatId="simple" csTypeId="urn:microsoft.com/office/officeart/2005/8/colors/accent2_5" csCatId="accent2" phldr="1"/>
      <dgm:spPr/>
      <dgm:t>
        <a:bodyPr/>
        <a:lstStyle/>
        <a:p>
          <a:endParaRPr lang="ru-RU"/>
        </a:p>
      </dgm:t>
    </dgm:pt>
    <dgm:pt modelId="{77433352-7F6B-4906-BD63-987D3BD4B9D3}">
      <dgm:prSet phldrT="[Текст]"/>
      <dgm:spPr/>
      <dgm:t>
        <a:bodyPr/>
        <a:lstStyle/>
        <a:p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При увеличении дозы возникают признаки интоксикации</a:t>
          </a:r>
          <a:r>
            <a:rPr lang="ru-RU" dirty="0" smtClean="0"/>
            <a:t>:</a:t>
          </a:r>
          <a:endParaRPr lang="ru-RU" dirty="0"/>
        </a:p>
      </dgm:t>
    </dgm:pt>
    <dgm:pt modelId="{963C9AFF-8BED-428B-95BA-4DA0FB58A370}" type="parTrans" cxnId="{0467E099-0BC7-4286-B92F-94B1641D81A8}">
      <dgm:prSet/>
      <dgm:spPr/>
      <dgm:t>
        <a:bodyPr/>
        <a:lstStyle/>
        <a:p>
          <a:endParaRPr lang="ru-RU"/>
        </a:p>
      </dgm:t>
    </dgm:pt>
    <dgm:pt modelId="{AD444BF7-97A6-4BDF-81DA-9269C5BE811D}" type="sibTrans" cxnId="{0467E099-0BC7-4286-B92F-94B1641D81A8}">
      <dgm:prSet/>
      <dgm:spPr/>
      <dgm:t>
        <a:bodyPr/>
        <a:lstStyle/>
        <a:p>
          <a:endParaRPr lang="ru-RU"/>
        </a:p>
      </dgm:t>
    </dgm:pt>
    <dgm:pt modelId="{A21FC6DF-FC6E-40B9-A1C4-3442FB45ADB9}">
      <dgm:prSet phldrT="[Текст]" custT="1"/>
      <dgm:spPr/>
      <dgm:t>
        <a:bodyPr/>
        <a:lstStyle/>
        <a:p>
          <a:r>
            <a:rPr lang="ru-RU" sz="2000" b="1" dirty="0" smtClean="0"/>
            <a:t>рассеянное внимание;</a:t>
          </a:r>
          <a:endParaRPr lang="ru-RU" sz="2000" b="1" dirty="0"/>
        </a:p>
      </dgm:t>
    </dgm:pt>
    <dgm:pt modelId="{C963A929-E11B-404D-B76E-47CAE758AB28}" type="parTrans" cxnId="{CB32FB2E-C4E7-48C9-8694-617453D5E125}">
      <dgm:prSet/>
      <dgm:spPr/>
      <dgm:t>
        <a:bodyPr/>
        <a:lstStyle/>
        <a:p>
          <a:endParaRPr lang="ru-RU"/>
        </a:p>
      </dgm:t>
    </dgm:pt>
    <dgm:pt modelId="{D5C8897C-97E3-4771-A5A4-B0629221C6E4}" type="sibTrans" cxnId="{CB32FB2E-C4E7-48C9-8694-617453D5E125}">
      <dgm:prSet/>
      <dgm:spPr/>
      <dgm:t>
        <a:bodyPr/>
        <a:lstStyle/>
        <a:p>
          <a:endParaRPr lang="ru-RU"/>
        </a:p>
      </dgm:t>
    </dgm:pt>
    <dgm:pt modelId="{CD7E38AC-401C-440A-BEF9-C2B0BDCC34BC}">
      <dgm:prSet custT="1"/>
      <dgm:spPr/>
      <dgm:t>
        <a:bodyPr/>
        <a:lstStyle/>
        <a:p>
          <a:r>
            <a:rPr lang="ru-RU" sz="2000" b="1" dirty="0" smtClean="0"/>
            <a:t>неадекватный смех;</a:t>
          </a:r>
          <a:endParaRPr lang="ru-RU" sz="2000" b="1" dirty="0"/>
        </a:p>
      </dgm:t>
    </dgm:pt>
    <dgm:pt modelId="{5D446BCA-13F6-4D44-9314-FC9F276F2828}" type="parTrans" cxnId="{F9C68B74-A53A-42B5-B36E-0EE941E88CA8}">
      <dgm:prSet/>
      <dgm:spPr/>
      <dgm:t>
        <a:bodyPr/>
        <a:lstStyle/>
        <a:p>
          <a:endParaRPr lang="ru-RU"/>
        </a:p>
      </dgm:t>
    </dgm:pt>
    <dgm:pt modelId="{DAF34310-41A8-4B66-A1FB-F89B4B90C5CB}" type="sibTrans" cxnId="{F9C68B74-A53A-42B5-B36E-0EE941E88CA8}">
      <dgm:prSet/>
      <dgm:spPr/>
      <dgm:t>
        <a:bodyPr/>
        <a:lstStyle/>
        <a:p>
          <a:endParaRPr lang="ru-RU"/>
        </a:p>
      </dgm:t>
    </dgm:pt>
    <dgm:pt modelId="{34A9B2CF-6EE3-40DC-AB07-D769372B27FB}">
      <dgm:prSet custT="1"/>
      <dgm:spPr/>
      <dgm:t>
        <a:bodyPr/>
        <a:lstStyle/>
        <a:p>
          <a:r>
            <a:rPr lang="ru-RU" sz="2000" b="1" dirty="0" smtClean="0"/>
            <a:t>болтливость;</a:t>
          </a:r>
          <a:endParaRPr lang="ru-RU" sz="2000" b="1" dirty="0"/>
        </a:p>
      </dgm:t>
    </dgm:pt>
    <dgm:pt modelId="{746F450F-E1E3-47A8-977A-D0E46B853BAB}" type="parTrans" cxnId="{9631CC56-0E88-4A6F-8E5D-6A28D89C2CD8}">
      <dgm:prSet/>
      <dgm:spPr/>
      <dgm:t>
        <a:bodyPr/>
        <a:lstStyle/>
        <a:p>
          <a:endParaRPr lang="ru-RU"/>
        </a:p>
      </dgm:t>
    </dgm:pt>
    <dgm:pt modelId="{6A1420F3-1605-46E5-950B-DA94CDFA95DA}" type="sibTrans" cxnId="{9631CC56-0E88-4A6F-8E5D-6A28D89C2CD8}">
      <dgm:prSet/>
      <dgm:spPr/>
      <dgm:t>
        <a:bodyPr/>
        <a:lstStyle/>
        <a:p>
          <a:endParaRPr lang="ru-RU"/>
        </a:p>
      </dgm:t>
    </dgm:pt>
    <dgm:pt modelId="{9B823561-A2CD-4268-86D6-0D785585567E}">
      <dgm:prSet custT="1"/>
      <dgm:spPr/>
      <dgm:t>
        <a:bodyPr/>
        <a:lstStyle/>
        <a:p>
          <a:r>
            <a:rPr lang="ru-RU" sz="2000" b="1" dirty="0" smtClean="0"/>
            <a:t>повышение аппетита;</a:t>
          </a:r>
          <a:endParaRPr lang="ru-RU" sz="2000" b="1" dirty="0"/>
        </a:p>
      </dgm:t>
    </dgm:pt>
    <dgm:pt modelId="{D5F33056-736B-40AF-B7D0-E5D25E6C9BF5}" type="parTrans" cxnId="{95B5F045-8AE7-4C3A-AAF4-6CFD26AA55FD}">
      <dgm:prSet/>
      <dgm:spPr/>
      <dgm:t>
        <a:bodyPr/>
        <a:lstStyle/>
        <a:p>
          <a:endParaRPr lang="ru-RU"/>
        </a:p>
      </dgm:t>
    </dgm:pt>
    <dgm:pt modelId="{75ECA181-D459-47D5-8407-0D8555BE3D53}" type="sibTrans" cxnId="{95B5F045-8AE7-4C3A-AAF4-6CFD26AA55FD}">
      <dgm:prSet/>
      <dgm:spPr/>
      <dgm:t>
        <a:bodyPr/>
        <a:lstStyle/>
        <a:p>
          <a:endParaRPr lang="ru-RU"/>
        </a:p>
      </dgm:t>
    </dgm:pt>
    <dgm:pt modelId="{C2CC7A1E-EEA2-4D08-9351-96A7873137CC}">
      <dgm:prSet custT="1"/>
      <dgm:spPr/>
      <dgm:t>
        <a:bodyPr/>
        <a:lstStyle/>
        <a:p>
          <a:r>
            <a:rPr lang="ru-RU" sz="2000" b="1" dirty="0" err="1" smtClean="0"/>
            <a:t>гиперсексуальность</a:t>
          </a:r>
          <a:r>
            <a:rPr lang="ru-RU" sz="2000" b="1" dirty="0" smtClean="0"/>
            <a:t>;</a:t>
          </a:r>
          <a:endParaRPr lang="ru-RU" sz="2000" b="1" dirty="0"/>
        </a:p>
      </dgm:t>
    </dgm:pt>
    <dgm:pt modelId="{98B1A774-E21F-4FD4-9DC3-04BA495D300A}" type="parTrans" cxnId="{E6FB1002-B94A-4CBE-A74A-76574BF6C382}">
      <dgm:prSet/>
      <dgm:spPr/>
      <dgm:t>
        <a:bodyPr/>
        <a:lstStyle/>
        <a:p>
          <a:endParaRPr lang="ru-RU"/>
        </a:p>
      </dgm:t>
    </dgm:pt>
    <dgm:pt modelId="{DE93A7D5-BE19-4590-8770-9D6DACA1A541}" type="sibTrans" cxnId="{E6FB1002-B94A-4CBE-A74A-76574BF6C382}">
      <dgm:prSet/>
      <dgm:spPr/>
      <dgm:t>
        <a:bodyPr/>
        <a:lstStyle/>
        <a:p>
          <a:endParaRPr lang="ru-RU"/>
        </a:p>
      </dgm:t>
    </dgm:pt>
    <dgm:pt modelId="{FB0242E1-5E0D-432C-BF7A-EDD8D2F056A2}">
      <dgm:prSet custT="1"/>
      <dgm:spPr/>
      <dgm:t>
        <a:bodyPr/>
        <a:lstStyle/>
        <a:p>
          <a:r>
            <a:rPr lang="ru-RU" sz="2000" b="1" dirty="0" smtClean="0"/>
            <a:t>сонливость;</a:t>
          </a:r>
          <a:endParaRPr lang="ru-RU" sz="2000" b="1" dirty="0"/>
        </a:p>
      </dgm:t>
    </dgm:pt>
    <dgm:pt modelId="{066E5ADE-2C50-4D96-AE78-358C54E3D5B2}" type="parTrans" cxnId="{5786C51D-FC51-46E3-A696-65D4BB055942}">
      <dgm:prSet/>
      <dgm:spPr/>
      <dgm:t>
        <a:bodyPr/>
        <a:lstStyle/>
        <a:p>
          <a:endParaRPr lang="ru-RU"/>
        </a:p>
      </dgm:t>
    </dgm:pt>
    <dgm:pt modelId="{07796759-9298-45BC-8FCA-5220211B8554}" type="sibTrans" cxnId="{5786C51D-FC51-46E3-A696-65D4BB055942}">
      <dgm:prSet/>
      <dgm:spPr/>
      <dgm:t>
        <a:bodyPr/>
        <a:lstStyle/>
        <a:p>
          <a:endParaRPr lang="ru-RU"/>
        </a:p>
      </dgm:t>
    </dgm:pt>
    <dgm:pt modelId="{784CA56E-DCC8-4AAB-BD53-E176D376C959}">
      <dgm:prSet custT="1"/>
      <dgm:spPr/>
      <dgm:t>
        <a:bodyPr/>
        <a:lstStyle/>
        <a:p>
          <a:r>
            <a:rPr lang="ru-RU" sz="2000" b="1" dirty="0" smtClean="0"/>
            <a:t>учащение пульса;</a:t>
          </a:r>
          <a:endParaRPr lang="ru-RU" sz="2000" b="1" dirty="0"/>
        </a:p>
      </dgm:t>
    </dgm:pt>
    <dgm:pt modelId="{F56ED4F1-FBBF-4AE0-AE9D-C00C5A1A4493}" type="parTrans" cxnId="{D7C9232D-1C73-40D7-BFB3-B2361D95622C}">
      <dgm:prSet/>
      <dgm:spPr/>
      <dgm:t>
        <a:bodyPr/>
        <a:lstStyle/>
        <a:p>
          <a:endParaRPr lang="ru-RU"/>
        </a:p>
      </dgm:t>
    </dgm:pt>
    <dgm:pt modelId="{18E910EC-9926-43DA-A4C3-74F8B3394178}" type="sibTrans" cxnId="{D7C9232D-1C73-40D7-BFB3-B2361D95622C}">
      <dgm:prSet/>
      <dgm:spPr/>
      <dgm:t>
        <a:bodyPr/>
        <a:lstStyle/>
        <a:p>
          <a:endParaRPr lang="ru-RU"/>
        </a:p>
      </dgm:t>
    </dgm:pt>
    <dgm:pt modelId="{DC7A3E11-1E20-4002-BB22-DEE6B905566A}">
      <dgm:prSet custT="1"/>
      <dgm:spPr/>
      <dgm:t>
        <a:bodyPr/>
        <a:lstStyle/>
        <a:p>
          <a:r>
            <a:rPr lang="ru-RU" sz="2000" b="1" dirty="0" smtClean="0"/>
            <a:t>агрессия</a:t>
          </a:r>
          <a:r>
            <a:rPr lang="ru-RU" sz="1600" b="1" dirty="0" smtClean="0"/>
            <a:t>.</a:t>
          </a:r>
          <a:endParaRPr lang="ru-RU" sz="1600" b="1" dirty="0"/>
        </a:p>
      </dgm:t>
    </dgm:pt>
    <dgm:pt modelId="{2D7E8F3F-5A33-42D6-AF34-0AA11830FA37}" type="parTrans" cxnId="{7E0ABC2A-9224-4CFE-BE5F-B703030B139C}">
      <dgm:prSet/>
      <dgm:spPr/>
      <dgm:t>
        <a:bodyPr/>
        <a:lstStyle/>
        <a:p>
          <a:endParaRPr lang="ru-RU"/>
        </a:p>
      </dgm:t>
    </dgm:pt>
    <dgm:pt modelId="{8A2F30F0-D435-4EAE-8118-20A7F19CE748}" type="sibTrans" cxnId="{7E0ABC2A-9224-4CFE-BE5F-B703030B139C}">
      <dgm:prSet/>
      <dgm:spPr/>
      <dgm:t>
        <a:bodyPr/>
        <a:lstStyle/>
        <a:p>
          <a:endParaRPr lang="ru-RU"/>
        </a:p>
      </dgm:t>
    </dgm:pt>
    <dgm:pt modelId="{A25722ED-807E-4606-AFBA-2D53C65AF237}">
      <dgm:prSet phldrT="[Текст]" custT="1"/>
      <dgm:spPr/>
      <dgm:t>
        <a:bodyPr/>
        <a:lstStyle/>
        <a:p>
          <a:endParaRPr lang="ru-RU" sz="2000" b="1" dirty="0"/>
        </a:p>
      </dgm:t>
    </dgm:pt>
    <dgm:pt modelId="{A69DA9FB-CD11-4391-AFB5-7E42AD0C57C8}" type="parTrans" cxnId="{49041440-A0C4-4166-8097-D678F82C2466}">
      <dgm:prSet/>
      <dgm:spPr/>
      <dgm:t>
        <a:bodyPr/>
        <a:lstStyle/>
        <a:p>
          <a:endParaRPr lang="ru-RU"/>
        </a:p>
      </dgm:t>
    </dgm:pt>
    <dgm:pt modelId="{B3DF36CA-9BF4-472B-ADE2-F1BCB7F93BB9}" type="sibTrans" cxnId="{49041440-A0C4-4166-8097-D678F82C2466}">
      <dgm:prSet/>
      <dgm:spPr/>
      <dgm:t>
        <a:bodyPr/>
        <a:lstStyle/>
        <a:p>
          <a:endParaRPr lang="ru-RU"/>
        </a:p>
      </dgm:t>
    </dgm:pt>
    <dgm:pt modelId="{9C50FD10-A811-474E-94D7-AA2311559F4F}">
      <dgm:prSet phldrT="[Текст]" custT="1"/>
      <dgm:spPr/>
      <dgm:t>
        <a:bodyPr/>
        <a:lstStyle/>
        <a:p>
          <a:endParaRPr lang="ru-RU" sz="2000" b="1" dirty="0"/>
        </a:p>
      </dgm:t>
    </dgm:pt>
    <dgm:pt modelId="{04FD6F85-0B01-4C4D-8949-BCC1244F646A}" type="parTrans" cxnId="{21665AD0-46B5-417E-A06E-7093B090F705}">
      <dgm:prSet/>
      <dgm:spPr/>
      <dgm:t>
        <a:bodyPr/>
        <a:lstStyle/>
        <a:p>
          <a:endParaRPr lang="ru-RU"/>
        </a:p>
      </dgm:t>
    </dgm:pt>
    <dgm:pt modelId="{79B88B43-17C2-48A6-A8DC-1EEE1E98E49B}" type="sibTrans" cxnId="{21665AD0-46B5-417E-A06E-7093B090F705}">
      <dgm:prSet/>
      <dgm:spPr/>
      <dgm:t>
        <a:bodyPr/>
        <a:lstStyle/>
        <a:p>
          <a:endParaRPr lang="ru-RU"/>
        </a:p>
      </dgm:t>
    </dgm:pt>
    <dgm:pt modelId="{BE423FC4-7E9B-4B3C-AE50-29EA2CFD2367}" type="pres">
      <dgm:prSet presAssocID="{AF57CD00-E7B9-4F2C-80DC-FA7F067167A9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59BE9EE0-47F3-40A2-BA82-ABB4A8CB441B}" type="pres">
      <dgm:prSet presAssocID="{77433352-7F6B-4906-BD63-987D3BD4B9D3}" presName="linNode" presStyleCnt="0"/>
      <dgm:spPr/>
    </dgm:pt>
    <dgm:pt modelId="{371D4B65-7A68-4CF9-876D-E94ADF297DFB}" type="pres">
      <dgm:prSet presAssocID="{77433352-7F6B-4906-BD63-987D3BD4B9D3}" presName="parentShp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265B62-C762-4EED-B647-89E5F4B7C116}" type="pres">
      <dgm:prSet presAssocID="{77433352-7F6B-4906-BD63-987D3BD4B9D3}" presName="childShp" presStyleLbl="bg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1665AD0-46B5-417E-A06E-7093B090F705}" srcId="{77433352-7F6B-4906-BD63-987D3BD4B9D3}" destId="{9C50FD10-A811-474E-94D7-AA2311559F4F}" srcOrd="1" destOrd="0" parTransId="{04FD6F85-0B01-4C4D-8949-BCC1244F646A}" sibTransId="{79B88B43-17C2-48A6-A8DC-1EEE1E98E49B}"/>
    <dgm:cxn modelId="{C190054C-D698-48E4-92C0-0BDC636BD8B7}" type="presOf" srcId="{34A9B2CF-6EE3-40DC-AB07-D769372B27FB}" destId="{26265B62-C762-4EED-B647-89E5F4B7C116}" srcOrd="0" destOrd="4" presId="urn:microsoft.com/office/officeart/2005/8/layout/vList6"/>
    <dgm:cxn modelId="{B62123C2-EB69-4F80-A8BB-B578C7E43EA4}" type="presOf" srcId="{9C50FD10-A811-474E-94D7-AA2311559F4F}" destId="{26265B62-C762-4EED-B647-89E5F4B7C116}" srcOrd="0" destOrd="1" presId="urn:microsoft.com/office/officeart/2005/8/layout/vList6"/>
    <dgm:cxn modelId="{6BBA38B9-163A-4C6D-9112-A1378A15DDE6}" type="presOf" srcId="{A21FC6DF-FC6E-40B9-A1C4-3442FB45ADB9}" destId="{26265B62-C762-4EED-B647-89E5F4B7C116}" srcOrd="0" destOrd="2" presId="urn:microsoft.com/office/officeart/2005/8/layout/vList6"/>
    <dgm:cxn modelId="{D7C9232D-1C73-40D7-BFB3-B2361D95622C}" srcId="{77433352-7F6B-4906-BD63-987D3BD4B9D3}" destId="{784CA56E-DCC8-4AAB-BD53-E176D376C959}" srcOrd="8" destOrd="0" parTransId="{F56ED4F1-FBBF-4AE0-AE9D-C00C5A1A4493}" sibTransId="{18E910EC-9926-43DA-A4C3-74F8B3394178}"/>
    <dgm:cxn modelId="{9631CC56-0E88-4A6F-8E5D-6A28D89C2CD8}" srcId="{77433352-7F6B-4906-BD63-987D3BD4B9D3}" destId="{34A9B2CF-6EE3-40DC-AB07-D769372B27FB}" srcOrd="4" destOrd="0" parTransId="{746F450F-E1E3-47A8-977A-D0E46B853BAB}" sibTransId="{6A1420F3-1605-46E5-950B-DA94CDFA95DA}"/>
    <dgm:cxn modelId="{13ACB8E5-85F5-4541-BBAA-A16D81DD169E}" type="presOf" srcId="{AF57CD00-E7B9-4F2C-80DC-FA7F067167A9}" destId="{BE423FC4-7E9B-4B3C-AE50-29EA2CFD2367}" srcOrd="0" destOrd="0" presId="urn:microsoft.com/office/officeart/2005/8/layout/vList6"/>
    <dgm:cxn modelId="{CB32FB2E-C4E7-48C9-8694-617453D5E125}" srcId="{77433352-7F6B-4906-BD63-987D3BD4B9D3}" destId="{A21FC6DF-FC6E-40B9-A1C4-3442FB45ADB9}" srcOrd="2" destOrd="0" parTransId="{C963A929-E11B-404D-B76E-47CAE758AB28}" sibTransId="{D5C8897C-97E3-4771-A5A4-B0629221C6E4}"/>
    <dgm:cxn modelId="{E44EAA10-1A60-4427-B7B6-5149EE9415EE}" type="presOf" srcId="{CD7E38AC-401C-440A-BEF9-C2B0BDCC34BC}" destId="{26265B62-C762-4EED-B647-89E5F4B7C116}" srcOrd="0" destOrd="3" presId="urn:microsoft.com/office/officeart/2005/8/layout/vList6"/>
    <dgm:cxn modelId="{F9C68B74-A53A-42B5-B36E-0EE941E88CA8}" srcId="{77433352-7F6B-4906-BD63-987D3BD4B9D3}" destId="{CD7E38AC-401C-440A-BEF9-C2B0BDCC34BC}" srcOrd="3" destOrd="0" parTransId="{5D446BCA-13F6-4D44-9314-FC9F276F2828}" sibTransId="{DAF34310-41A8-4B66-A1FB-F89B4B90C5CB}"/>
    <dgm:cxn modelId="{49041440-A0C4-4166-8097-D678F82C2466}" srcId="{77433352-7F6B-4906-BD63-987D3BD4B9D3}" destId="{A25722ED-807E-4606-AFBA-2D53C65AF237}" srcOrd="0" destOrd="0" parTransId="{A69DA9FB-CD11-4391-AFB5-7E42AD0C57C8}" sibTransId="{B3DF36CA-9BF4-472B-ADE2-F1BCB7F93BB9}"/>
    <dgm:cxn modelId="{896400C5-A667-423E-862F-3378128082AD}" type="presOf" srcId="{FB0242E1-5E0D-432C-BF7A-EDD8D2F056A2}" destId="{26265B62-C762-4EED-B647-89E5F4B7C116}" srcOrd="0" destOrd="7" presId="urn:microsoft.com/office/officeart/2005/8/layout/vList6"/>
    <dgm:cxn modelId="{C34E2B6E-FE44-4034-9A81-5C65857DE33A}" type="presOf" srcId="{A25722ED-807E-4606-AFBA-2D53C65AF237}" destId="{26265B62-C762-4EED-B647-89E5F4B7C116}" srcOrd="0" destOrd="0" presId="urn:microsoft.com/office/officeart/2005/8/layout/vList6"/>
    <dgm:cxn modelId="{95B5F045-8AE7-4C3A-AAF4-6CFD26AA55FD}" srcId="{77433352-7F6B-4906-BD63-987D3BD4B9D3}" destId="{9B823561-A2CD-4268-86D6-0D785585567E}" srcOrd="5" destOrd="0" parTransId="{D5F33056-736B-40AF-B7D0-E5D25E6C9BF5}" sibTransId="{75ECA181-D459-47D5-8407-0D8555BE3D53}"/>
    <dgm:cxn modelId="{BB6DAEEB-4C1A-4085-980B-9718EB1DA2C1}" type="presOf" srcId="{C2CC7A1E-EEA2-4D08-9351-96A7873137CC}" destId="{26265B62-C762-4EED-B647-89E5F4B7C116}" srcOrd="0" destOrd="6" presId="urn:microsoft.com/office/officeart/2005/8/layout/vList6"/>
    <dgm:cxn modelId="{7E0ABC2A-9224-4CFE-BE5F-B703030B139C}" srcId="{77433352-7F6B-4906-BD63-987D3BD4B9D3}" destId="{DC7A3E11-1E20-4002-BB22-DEE6B905566A}" srcOrd="9" destOrd="0" parTransId="{2D7E8F3F-5A33-42D6-AF34-0AA11830FA37}" sibTransId="{8A2F30F0-D435-4EAE-8118-20A7F19CE748}"/>
    <dgm:cxn modelId="{5786C51D-FC51-46E3-A696-65D4BB055942}" srcId="{77433352-7F6B-4906-BD63-987D3BD4B9D3}" destId="{FB0242E1-5E0D-432C-BF7A-EDD8D2F056A2}" srcOrd="7" destOrd="0" parTransId="{066E5ADE-2C50-4D96-AE78-358C54E3D5B2}" sibTransId="{07796759-9298-45BC-8FCA-5220211B8554}"/>
    <dgm:cxn modelId="{3D581A5E-6F1F-4DAF-843F-2E4C2DBD5D8B}" type="presOf" srcId="{784CA56E-DCC8-4AAB-BD53-E176D376C959}" destId="{26265B62-C762-4EED-B647-89E5F4B7C116}" srcOrd="0" destOrd="8" presId="urn:microsoft.com/office/officeart/2005/8/layout/vList6"/>
    <dgm:cxn modelId="{1C190C37-ED8C-48AB-B519-9FA186EE530F}" type="presOf" srcId="{9B823561-A2CD-4268-86D6-0D785585567E}" destId="{26265B62-C762-4EED-B647-89E5F4B7C116}" srcOrd="0" destOrd="5" presId="urn:microsoft.com/office/officeart/2005/8/layout/vList6"/>
    <dgm:cxn modelId="{5B4B2037-F0A5-4EA9-8345-809E7EBC20E9}" type="presOf" srcId="{DC7A3E11-1E20-4002-BB22-DEE6B905566A}" destId="{26265B62-C762-4EED-B647-89E5F4B7C116}" srcOrd="0" destOrd="9" presId="urn:microsoft.com/office/officeart/2005/8/layout/vList6"/>
    <dgm:cxn modelId="{E6FB1002-B94A-4CBE-A74A-76574BF6C382}" srcId="{77433352-7F6B-4906-BD63-987D3BD4B9D3}" destId="{C2CC7A1E-EEA2-4D08-9351-96A7873137CC}" srcOrd="6" destOrd="0" parTransId="{98B1A774-E21F-4FD4-9DC3-04BA495D300A}" sibTransId="{DE93A7D5-BE19-4590-8770-9D6DACA1A541}"/>
    <dgm:cxn modelId="{6B30B9D4-80E8-4804-B5B6-23104EE16151}" type="presOf" srcId="{77433352-7F6B-4906-BD63-987D3BD4B9D3}" destId="{371D4B65-7A68-4CF9-876D-E94ADF297DFB}" srcOrd="0" destOrd="0" presId="urn:microsoft.com/office/officeart/2005/8/layout/vList6"/>
    <dgm:cxn modelId="{0467E099-0BC7-4286-B92F-94B1641D81A8}" srcId="{AF57CD00-E7B9-4F2C-80DC-FA7F067167A9}" destId="{77433352-7F6B-4906-BD63-987D3BD4B9D3}" srcOrd="0" destOrd="0" parTransId="{963C9AFF-8BED-428B-95BA-4DA0FB58A370}" sibTransId="{AD444BF7-97A6-4BDF-81DA-9269C5BE811D}"/>
    <dgm:cxn modelId="{4F1D95EF-61C2-40A7-9B75-965F1F79E0CD}" type="presParOf" srcId="{BE423FC4-7E9B-4B3C-AE50-29EA2CFD2367}" destId="{59BE9EE0-47F3-40A2-BA82-ABB4A8CB441B}" srcOrd="0" destOrd="0" presId="urn:microsoft.com/office/officeart/2005/8/layout/vList6"/>
    <dgm:cxn modelId="{83AA90D3-AED0-4C48-8B1C-DD9C0DB89647}" type="presParOf" srcId="{59BE9EE0-47F3-40A2-BA82-ABB4A8CB441B}" destId="{371D4B65-7A68-4CF9-876D-E94ADF297DFB}" srcOrd="0" destOrd="0" presId="urn:microsoft.com/office/officeart/2005/8/layout/vList6"/>
    <dgm:cxn modelId="{49B2E118-E1B2-4A90-915A-11B76B63BA96}" type="presParOf" srcId="{59BE9EE0-47F3-40A2-BA82-ABB4A8CB441B}" destId="{26265B62-C762-4EED-B647-89E5F4B7C116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7D9A16-2D1A-4FA0-AA59-E0CCE2588CBB}">
      <dsp:nvSpPr>
        <dsp:cNvPr id="0" name=""/>
        <dsp:cNvSpPr/>
      </dsp:nvSpPr>
      <dsp:spPr>
        <a:xfrm>
          <a:off x="2655" y="1030660"/>
          <a:ext cx="2948868" cy="258574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44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0005" tIns="40005" rIns="40005" bIns="40005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/>
            <a:t>От </a:t>
          </a:r>
          <a:r>
            <a:rPr lang="ru-RU" sz="2000" b="1" kern="1200" dirty="0" err="1" smtClean="0"/>
            <a:t>психоделиков</a:t>
          </a:r>
          <a:r>
            <a:rPr lang="ru-RU" sz="2000" b="1" kern="1200" dirty="0" smtClean="0"/>
            <a:t> появляются галлюцинации</a:t>
          </a:r>
          <a:endParaRPr lang="ru-RU" sz="2000" b="1" kern="1200" dirty="0"/>
        </a:p>
      </dsp:txBody>
      <dsp:txXfrm>
        <a:off x="62160" y="1090165"/>
        <a:ext cx="2829858" cy="1912648"/>
      </dsp:txXfrm>
    </dsp:sp>
    <dsp:sp modelId="{ED65BF56-80A1-46AF-ACC5-38D214A4F460}">
      <dsp:nvSpPr>
        <dsp:cNvPr id="0" name=""/>
        <dsp:cNvSpPr/>
      </dsp:nvSpPr>
      <dsp:spPr>
        <a:xfrm>
          <a:off x="1758684" y="1498110"/>
          <a:ext cx="2829958" cy="2829958"/>
        </a:xfrm>
        <a:prstGeom prst="leftCircularArrow">
          <a:avLst>
            <a:gd name="adj1" fmla="val 3226"/>
            <a:gd name="adj2" fmla="val 397639"/>
            <a:gd name="adj3" fmla="val 2549613"/>
            <a:gd name="adj4" fmla="val 9400953"/>
            <a:gd name="adj5" fmla="val 3763"/>
          </a:avLst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shade val="47500"/>
                <a:satMod val="137000"/>
              </a:schemeClr>
            </a:gs>
            <a:gs pos="55000">
              <a:schemeClr val="accent3">
                <a:tint val="60000"/>
                <a:hueOff val="0"/>
                <a:satOff val="0"/>
                <a:lumOff val="0"/>
                <a:alphaOff val="0"/>
                <a:shade val="69000"/>
                <a:satMod val="137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50800" dist="25400" dir="5400000" rotWithShape="0">
            <a:srgbClr val="000000">
              <a:alpha val="44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B7CFE5E-D0EC-4557-9C05-DF1B40FEFBC9}">
      <dsp:nvSpPr>
        <dsp:cNvPr id="0" name=""/>
        <dsp:cNvSpPr/>
      </dsp:nvSpPr>
      <dsp:spPr>
        <a:xfrm rot="10800000" flipV="1">
          <a:off x="1479367" y="3166745"/>
          <a:ext cx="836865" cy="39556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47500"/>
                <a:satMod val="137000"/>
              </a:schemeClr>
            </a:gs>
            <a:gs pos="55000">
              <a:schemeClr val="accent3">
                <a:hueOff val="0"/>
                <a:satOff val="0"/>
                <a:lumOff val="0"/>
                <a:alphaOff val="0"/>
                <a:shade val="69000"/>
                <a:satMod val="137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50800" dist="25400" dir="5400000" rotWithShape="0">
            <a:srgbClr val="000000">
              <a:alpha val="44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/>
            <a:t>1</a:t>
          </a:r>
          <a:endParaRPr lang="ru-RU" sz="2200" b="1" kern="1200" dirty="0"/>
        </a:p>
      </dsp:txBody>
      <dsp:txXfrm rot="-10800000">
        <a:off x="1490953" y="3178331"/>
        <a:ext cx="813693" cy="372393"/>
      </dsp:txXfrm>
    </dsp:sp>
    <dsp:sp modelId="{C5D23349-AB2D-4E92-82C7-B328BACD9415}">
      <dsp:nvSpPr>
        <dsp:cNvPr id="0" name=""/>
        <dsp:cNvSpPr/>
      </dsp:nvSpPr>
      <dsp:spPr>
        <a:xfrm>
          <a:off x="3457726" y="1028853"/>
          <a:ext cx="2524262" cy="258574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44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0005" tIns="40005" rIns="40005" bIns="40005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/>
            <a:t>Нарушаются функции головного мозга с последующей деформацией тканей</a:t>
          </a:r>
          <a:endParaRPr lang="ru-RU" sz="2000" b="1" kern="1200" dirty="0"/>
        </a:p>
      </dsp:txBody>
      <dsp:txXfrm>
        <a:off x="3517231" y="1642446"/>
        <a:ext cx="2405252" cy="1912648"/>
      </dsp:txXfrm>
    </dsp:sp>
    <dsp:sp modelId="{910C6282-D982-4F13-81A0-C98B8AFCC0DB}">
      <dsp:nvSpPr>
        <dsp:cNvPr id="0" name=""/>
        <dsp:cNvSpPr/>
      </dsp:nvSpPr>
      <dsp:spPr>
        <a:xfrm>
          <a:off x="4822517" y="6398"/>
          <a:ext cx="3175213" cy="3175213"/>
        </a:xfrm>
        <a:prstGeom prst="circularArrow">
          <a:avLst>
            <a:gd name="adj1" fmla="val 2875"/>
            <a:gd name="adj2" fmla="val 351487"/>
            <a:gd name="adj3" fmla="val 19403416"/>
            <a:gd name="adj4" fmla="val 12505925"/>
            <a:gd name="adj5" fmla="val 3354"/>
          </a:avLst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shade val="47500"/>
                <a:satMod val="137000"/>
              </a:schemeClr>
            </a:gs>
            <a:gs pos="55000">
              <a:schemeClr val="accent3">
                <a:tint val="60000"/>
                <a:hueOff val="0"/>
                <a:satOff val="0"/>
                <a:lumOff val="0"/>
                <a:alphaOff val="0"/>
                <a:shade val="69000"/>
                <a:satMod val="137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50800" dist="25400" dir="5400000" rotWithShape="0">
            <a:srgbClr val="000000">
              <a:alpha val="44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5BA51A1-6619-438E-9265-2D9C96DB2B34}">
      <dsp:nvSpPr>
        <dsp:cNvPr id="0" name=""/>
        <dsp:cNvSpPr/>
      </dsp:nvSpPr>
      <dsp:spPr>
        <a:xfrm>
          <a:off x="4678773" y="885204"/>
          <a:ext cx="844405" cy="44763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47500"/>
                <a:satMod val="137000"/>
              </a:schemeClr>
            </a:gs>
            <a:gs pos="55000">
              <a:schemeClr val="accent3">
                <a:hueOff val="0"/>
                <a:satOff val="0"/>
                <a:lumOff val="0"/>
                <a:alphaOff val="0"/>
                <a:shade val="69000"/>
                <a:satMod val="137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50800" dist="25400" dir="5400000" rotWithShape="0">
            <a:srgbClr val="000000">
              <a:alpha val="44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/>
            <a:t>2</a:t>
          </a:r>
          <a:endParaRPr lang="ru-RU" sz="2200" b="1" kern="1200" dirty="0"/>
        </a:p>
      </dsp:txBody>
      <dsp:txXfrm>
        <a:off x="4691884" y="898315"/>
        <a:ext cx="818183" cy="421417"/>
      </dsp:txXfrm>
    </dsp:sp>
    <dsp:sp modelId="{082DF880-E3A9-4070-999E-AC4FB34E4C7A}">
      <dsp:nvSpPr>
        <dsp:cNvPr id="0" name=""/>
        <dsp:cNvSpPr/>
      </dsp:nvSpPr>
      <dsp:spPr>
        <a:xfrm>
          <a:off x="6693830" y="1030660"/>
          <a:ext cx="2524262" cy="258574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44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0005" tIns="40005" rIns="40005" bIns="40005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100" b="1" kern="1200" dirty="0" smtClean="0"/>
            <a:t>В итоге развиваются необратимые патологии психики, вплоть до шизофрении</a:t>
          </a:r>
          <a:endParaRPr lang="ru-RU" sz="2100" b="1" kern="1200" dirty="0"/>
        </a:p>
      </dsp:txBody>
      <dsp:txXfrm>
        <a:off x="6753335" y="1090165"/>
        <a:ext cx="2405252" cy="1912648"/>
      </dsp:txXfrm>
    </dsp:sp>
    <dsp:sp modelId="{B2528382-8A1C-4024-9145-E786E08FA009}">
      <dsp:nvSpPr>
        <dsp:cNvPr id="0" name=""/>
        <dsp:cNvSpPr/>
      </dsp:nvSpPr>
      <dsp:spPr>
        <a:xfrm>
          <a:off x="7950699" y="3166745"/>
          <a:ext cx="851944" cy="39556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47500"/>
                <a:satMod val="137000"/>
              </a:schemeClr>
            </a:gs>
            <a:gs pos="55000">
              <a:schemeClr val="accent3">
                <a:hueOff val="0"/>
                <a:satOff val="0"/>
                <a:lumOff val="0"/>
                <a:alphaOff val="0"/>
                <a:shade val="69000"/>
                <a:satMod val="137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50800" dist="25400" dir="5400000" rotWithShape="0">
            <a:srgbClr val="000000">
              <a:alpha val="44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/>
            <a:t>3</a:t>
          </a:r>
          <a:endParaRPr lang="ru-RU" sz="2200" b="1" kern="1200" dirty="0"/>
        </a:p>
      </dsp:txBody>
      <dsp:txXfrm>
        <a:off x="7962285" y="3178331"/>
        <a:ext cx="828772" cy="372393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1AB316-8CEE-455C-83AE-044B398176A0}">
      <dsp:nvSpPr>
        <dsp:cNvPr id="0" name=""/>
        <dsp:cNvSpPr/>
      </dsp:nvSpPr>
      <dsp:spPr>
        <a:xfrm>
          <a:off x="1061" y="283478"/>
          <a:ext cx="8227476" cy="2056869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hueOff val="0"/>
            <a:satOff val="0"/>
            <a:lumOff val="0"/>
            <a:alphaOff val="0"/>
          </a:schemeClr>
        </a:solidFill>
        <a:ln w="384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3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Высокая доза </a:t>
          </a:r>
          <a:r>
            <a:rPr lang="ru-RU" sz="33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каннабиса</a:t>
          </a:r>
          <a:r>
            <a:rPr lang="ru-RU" sz="33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провоцирует острое отравление, при котором наблюдается бред, спутанное сознание, галлюцинации. </a:t>
          </a:r>
          <a:endParaRPr lang="ru-RU" sz="33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1305" y="343722"/>
        <a:ext cx="8106988" cy="1936381"/>
      </dsp:txXfrm>
    </dsp:sp>
    <dsp:sp modelId="{029F22A8-D132-47C4-870E-C9FCCFDAB15A}">
      <dsp:nvSpPr>
        <dsp:cNvPr id="0" name=""/>
        <dsp:cNvSpPr/>
      </dsp:nvSpPr>
      <dsp:spPr>
        <a:xfrm rot="5400000">
          <a:off x="3808973" y="2408940"/>
          <a:ext cx="611652" cy="582719"/>
        </a:xfrm>
        <a:prstGeom prst="rightArrow">
          <a:avLst>
            <a:gd name="adj1" fmla="val 66700"/>
            <a:gd name="adj2" fmla="val 50000"/>
          </a:avLst>
        </a:prstGeom>
        <a:solidFill>
          <a:schemeClr val="accent2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D1981F-03A8-4857-8045-67CD212AD55A}">
      <dsp:nvSpPr>
        <dsp:cNvPr id="0" name=""/>
        <dsp:cNvSpPr/>
      </dsp:nvSpPr>
      <dsp:spPr>
        <a:xfrm>
          <a:off x="1061" y="3060252"/>
          <a:ext cx="8227476" cy="2056869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3847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9690" tIns="59690" rIns="59690" bIns="59690" numCol="1" spcCol="1270" anchor="ctr" anchorCtr="0">
          <a:noAutofit/>
        </a:bodyPr>
        <a:lstStyle/>
        <a:p>
          <a:pPr lvl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7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Те же симптомы характеризуют шизофрению.</a:t>
          </a:r>
          <a:endParaRPr lang="ru-RU" sz="47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1305" y="3120496"/>
        <a:ext cx="8106988" cy="1936381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423281-740F-4BDE-825E-4445A997C8C6}">
      <dsp:nvSpPr>
        <dsp:cNvPr id="0" name=""/>
        <dsp:cNvSpPr/>
      </dsp:nvSpPr>
      <dsp:spPr>
        <a:xfrm>
          <a:off x="0" y="3018621"/>
          <a:ext cx="8229600" cy="1980542"/>
        </a:xfrm>
        <a:prstGeom prst="rect">
          <a:avLst/>
        </a:prstGeom>
        <a:solidFill>
          <a:schemeClr val="accent2">
            <a:alpha val="90000"/>
            <a:hueOff val="0"/>
            <a:satOff val="0"/>
            <a:lumOff val="0"/>
            <a:alphaOff val="0"/>
          </a:schemeClr>
        </a:solidFill>
        <a:ln w="384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Они относятся к наркотическим анальгетикам и производят сильный болеутоляющий эффект, а также подавляют чувство страха, успокаивают, вызывают эйфорию.</a:t>
          </a:r>
          <a:endParaRPr lang="ru-RU" sz="2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3018621"/>
        <a:ext cx="8229600" cy="1980542"/>
      </dsp:txXfrm>
    </dsp:sp>
    <dsp:sp modelId="{F5902997-7B90-4EF7-9862-D72A1DCC5F68}">
      <dsp:nvSpPr>
        <dsp:cNvPr id="0" name=""/>
        <dsp:cNvSpPr/>
      </dsp:nvSpPr>
      <dsp:spPr>
        <a:xfrm rot="10800000">
          <a:off x="0" y="2255"/>
          <a:ext cx="8229600" cy="3046074"/>
        </a:xfrm>
        <a:prstGeom prst="upArrowCallout">
          <a:avLst/>
        </a:prstGeom>
        <a:solidFill>
          <a:schemeClr val="accent2">
            <a:alpha val="90000"/>
            <a:hueOff val="0"/>
            <a:satOff val="0"/>
            <a:lumOff val="0"/>
            <a:alphaOff val="-40000"/>
          </a:schemeClr>
        </a:solidFill>
        <a:ln w="384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Опиаты – это производные опиума. </a:t>
          </a:r>
          <a:endParaRPr lang="ru-RU" sz="36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0" y="2255"/>
        <a:ext cx="8229600" cy="1979248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3192FB-DE72-4A06-8CE8-DEB3DF9974B2}">
      <dsp:nvSpPr>
        <dsp:cNvPr id="0" name=""/>
        <dsp:cNvSpPr/>
      </dsp:nvSpPr>
      <dsp:spPr>
        <a:xfrm>
          <a:off x="3291839" y="0"/>
          <a:ext cx="4937760" cy="5328311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384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b="1" kern="1200" dirty="0" smtClean="0"/>
            <a:t>натуральные (опий-сырец, морфин, маковая соломка);</a:t>
          </a:r>
          <a:endParaRPr lang="ru-RU" sz="2400" b="1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b="1" kern="1200" dirty="0" smtClean="0"/>
            <a:t>кустарные препараты (</a:t>
          </a:r>
          <a:r>
            <a:rPr lang="ru-RU" sz="2400" b="1" kern="1200" dirty="0" err="1" smtClean="0"/>
            <a:t>харка</a:t>
          </a:r>
          <a:r>
            <a:rPr lang="ru-RU" sz="2400" b="1" kern="1200" dirty="0" smtClean="0"/>
            <a:t>, </a:t>
          </a:r>
          <a:r>
            <a:rPr lang="ru-RU" sz="2400" b="1" kern="1200" dirty="0" err="1" smtClean="0"/>
            <a:t>кокнар</a:t>
          </a:r>
          <a:r>
            <a:rPr lang="ru-RU" sz="2400" b="1" kern="1200" dirty="0" smtClean="0"/>
            <a:t>);</a:t>
          </a:r>
          <a:endParaRPr lang="ru-RU" sz="2400" b="1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b="1" kern="1200" dirty="0" smtClean="0"/>
            <a:t>полусинтетические (героин);</a:t>
          </a:r>
          <a:endParaRPr lang="ru-RU" sz="2400" b="1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b="1" kern="1200" dirty="0" smtClean="0"/>
            <a:t>синтетические (</a:t>
          </a:r>
          <a:r>
            <a:rPr lang="ru-RU" sz="2400" b="1" kern="1200" dirty="0" err="1" smtClean="0"/>
            <a:t>метадон</a:t>
          </a:r>
          <a:r>
            <a:rPr lang="ru-RU" sz="2400" b="1" kern="1200" dirty="0" smtClean="0"/>
            <a:t>, </a:t>
          </a:r>
          <a:r>
            <a:rPr lang="ru-RU" sz="2400" b="1" kern="1200" dirty="0" err="1" smtClean="0"/>
            <a:t>промедол</a:t>
          </a:r>
          <a:r>
            <a:rPr lang="ru-RU" sz="2400" b="1" kern="1200" dirty="0" smtClean="0"/>
            <a:t>).</a:t>
          </a:r>
          <a:endParaRPr lang="ru-RU" sz="2400" b="1" kern="1200" dirty="0"/>
        </a:p>
      </dsp:txBody>
      <dsp:txXfrm>
        <a:off x="3291839" y="666039"/>
        <a:ext cx="3086100" cy="3996233"/>
      </dsp:txXfrm>
    </dsp:sp>
    <dsp:sp modelId="{EF65DBFA-59EB-4F35-A578-DEA152BCD4BA}">
      <dsp:nvSpPr>
        <dsp:cNvPr id="0" name=""/>
        <dsp:cNvSpPr/>
      </dsp:nvSpPr>
      <dsp:spPr>
        <a:xfrm>
          <a:off x="0" y="0"/>
          <a:ext cx="3291840" cy="5328311"/>
        </a:xfrm>
        <a:prstGeom prst="roundRect">
          <a:avLst/>
        </a:prstGeom>
        <a:solidFill>
          <a:schemeClr val="accent2">
            <a:alpha val="90000"/>
            <a:hueOff val="0"/>
            <a:satOff val="0"/>
            <a:lumOff val="0"/>
            <a:alphaOff val="0"/>
          </a:schemeClr>
        </a:solidFill>
        <a:ln w="384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83820" rIns="167640" bIns="8382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Опиаты делятся на несколько видов:</a:t>
          </a:r>
          <a:endParaRPr lang="ru-RU" sz="4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60694" y="160694"/>
        <a:ext cx="2970452" cy="5006923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78E437-79F1-4165-8587-A4E85538E8F4}">
      <dsp:nvSpPr>
        <dsp:cNvPr id="0" name=""/>
        <dsp:cNvSpPr/>
      </dsp:nvSpPr>
      <dsp:spPr>
        <a:xfrm rot="16200000">
          <a:off x="1394500" y="-1394500"/>
          <a:ext cx="5440599" cy="8229600"/>
        </a:xfrm>
        <a:prstGeom prst="flowChartManualOperation">
          <a:avLst/>
        </a:prstGeom>
        <a:solidFill>
          <a:schemeClr val="accent2">
            <a:alpha val="90000"/>
            <a:hueOff val="0"/>
            <a:satOff val="0"/>
            <a:lumOff val="0"/>
            <a:alphaOff val="0"/>
          </a:schemeClr>
        </a:solidFill>
        <a:ln w="384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3050" tIns="0" rIns="275828" bIns="0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3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Опийная наркомания развивается достаточно быстро и является одной из наиболее популярных видов зависимостей.</a:t>
          </a:r>
          <a:endParaRPr lang="ru-RU" sz="43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5400000">
        <a:off x="0" y="1088120"/>
        <a:ext cx="8229600" cy="326435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B4DB33-2581-4B04-8FA9-B343376A28EA}">
      <dsp:nvSpPr>
        <dsp:cNvPr id="0" name=""/>
        <dsp:cNvSpPr/>
      </dsp:nvSpPr>
      <dsp:spPr>
        <a:xfrm>
          <a:off x="1562" y="509603"/>
          <a:ext cx="2004179" cy="430632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4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После получения дозы зависимый ощущает краткосрочный прилив энергии. Однако уже спустя пару часов происходит резкий упадок сил и ухудшение настроения.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0262" y="568303"/>
        <a:ext cx="1886779" cy="4188925"/>
      </dsp:txXfrm>
    </dsp:sp>
    <dsp:sp modelId="{C1C4CFA1-1CFD-492D-A76C-D03EA757606C}">
      <dsp:nvSpPr>
        <dsp:cNvPr id="0" name=""/>
        <dsp:cNvSpPr/>
      </dsp:nvSpPr>
      <dsp:spPr>
        <a:xfrm>
          <a:off x="2206159" y="2414248"/>
          <a:ext cx="424885" cy="497036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100" kern="1200"/>
        </a:p>
      </dsp:txBody>
      <dsp:txXfrm>
        <a:off x="2206159" y="2513655"/>
        <a:ext cx="297420" cy="298222"/>
      </dsp:txXfrm>
    </dsp:sp>
    <dsp:sp modelId="{38ED5DBF-CE49-4FC2-85DA-F28972246F6A}">
      <dsp:nvSpPr>
        <dsp:cNvPr id="0" name=""/>
        <dsp:cNvSpPr/>
      </dsp:nvSpPr>
      <dsp:spPr>
        <a:xfrm>
          <a:off x="2807412" y="509603"/>
          <a:ext cx="2004179" cy="430632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4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Для достижения первоначальной эйфории человеку требуется получать дозу кокаина все чаще, из-за чего этот наркотик называют «быстрым убийцей».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866112" y="568303"/>
        <a:ext cx="1886779" cy="4188925"/>
      </dsp:txXfrm>
    </dsp:sp>
    <dsp:sp modelId="{451DB49C-E66C-4BCC-867A-5A224B3E8F51}">
      <dsp:nvSpPr>
        <dsp:cNvPr id="0" name=""/>
        <dsp:cNvSpPr/>
      </dsp:nvSpPr>
      <dsp:spPr>
        <a:xfrm>
          <a:off x="5012009" y="2414248"/>
          <a:ext cx="424885" cy="497036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100" kern="1200"/>
        </a:p>
      </dsp:txBody>
      <dsp:txXfrm>
        <a:off x="5012009" y="2513655"/>
        <a:ext cx="297420" cy="298222"/>
      </dsp:txXfrm>
    </dsp:sp>
    <dsp:sp modelId="{AA6EF5D9-EF15-410B-9AA8-C145D24C9B73}">
      <dsp:nvSpPr>
        <dsp:cNvPr id="0" name=""/>
        <dsp:cNvSpPr/>
      </dsp:nvSpPr>
      <dsp:spPr>
        <a:xfrm>
          <a:off x="5613263" y="509603"/>
          <a:ext cx="1944214" cy="430632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4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Сразу после введения кокаина сосуды резко сужаются. Пульс учащается, давление повышается, и нередко с наркоманами случаются гипертонические кризы и сердечные приступы, ведущие к смерти.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670207" y="566547"/>
        <a:ext cx="1830326" cy="419243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C305C1-CDFB-4067-A3F4-45F2B76B43F1}">
      <dsp:nvSpPr>
        <dsp:cNvPr id="0" name=""/>
        <dsp:cNvSpPr/>
      </dsp:nvSpPr>
      <dsp:spPr>
        <a:xfrm>
          <a:off x="3071728" y="3009707"/>
          <a:ext cx="3678530" cy="3678530"/>
        </a:xfrm>
        <a:prstGeom prst="gear9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4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Дать точный прогноз всегда сложно – он зависит от тяжести зависимости и глубины изменений личности. Нередко бывших </a:t>
          </a:r>
          <a:r>
            <a:rPr lang="ru-RU" sz="1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кокаинозависимых</a:t>
          </a: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преследуют депрессии, которые становятся причинами рецидивов.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811276" y="3871385"/>
        <a:ext cx="2199434" cy="1890840"/>
      </dsp:txXfrm>
    </dsp:sp>
    <dsp:sp modelId="{94D42308-7BEF-483E-8917-1547C3D32B17}">
      <dsp:nvSpPr>
        <dsp:cNvPr id="0" name=""/>
        <dsp:cNvSpPr/>
      </dsp:nvSpPr>
      <dsp:spPr>
        <a:xfrm>
          <a:off x="1395735" y="2116238"/>
          <a:ext cx="2675295" cy="2675295"/>
        </a:xfrm>
        <a:prstGeom prst="gear6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4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Назначают пациенту седативные средства и психотерапию. 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069249" y="2793822"/>
        <a:ext cx="1328267" cy="1320127"/>
      </dsp:txXfrm>
    </dsp:sp>
    <dsp:sp modelId="{5A9A35F2-DCAC-411A-AF26-2DBCF5230C79}">
      <dsp:nvSpPr>
        <dsp:cNvPr id="0" name=""/>
        <dsp:cNvSpPr/>
      </dsp:nvSpPr>
      <dsp:spPr>
        <a:xfrm rot="20700000">
          <a:off x="2976172" y="294555"/>
          <a:ext cx="2621243" cy="2621243"/>
        </a:xfrm>
        <a:prstGeom prst="gear6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4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Главное – перекрыть доступ к наркотику и устранить патологически симптомы.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20700000">
        <a:off x="3551087" y="869470"/>
        <a:ext cx="1471412" cy="1471412"/>
      </dsp:txXfrm>
    </dsp:sp>
    <dsp:sp modelId="{77365E41-82BA-4292-A509-72849DD95A48}">
      <dsp:nvSpPr>
        <dsp:cNvPr id="0" name=""/>
        <dsp:cNvSpPr/>
      </dsp:nvSpPr>
      <dsp:spPr>
        <a:xfrm>
          <a:off x="2817103" y="2438419"/>
          <a:ext cx="4708519" cy="4708519"/>
        </a:xfrm>
        <a:prstGeom prst="circularArrow">
          <a:avLst>
            <a:gd name="adj1" fmla="val 4688"/>
            <a:gd name="adj2" fmla="val 299029"/>
            <a:gd name="adj3" fmla="val 2555040"/>
            <a:gd name="adj4" fmla="val 15779938"/>
            <a:gd name="adj5" fmla="val 5469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EF80CD-AEED-4EC6-AFEC-111781129869}">
      <dsp:nvSpPr>
        <dsp:cNvPr id="0" name=""/>
        <dsp:cNvSpPr/>
      </dsp:nvSpPr>
      <dsp:spPr>
        <a:xfrm>
          <a:off x="1252887" y="1544741"/>
          <a:ext cx="3421033" cy="3421033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FAA680-737B-4D5D-90C1-63846436AB83}">
      <dsp:nvSpPr>
        <dsp:cNvPr id="0" name=""/>
        <dsp:cNvSpPr/>
      </dsp:nvSpPr>
      <dsp:spPr>
        <a:xfrm>
          <a:off x="2395853" y="-169755"/>
          <a:ext cx="3688563" cy="3688563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48480B-FC75-4BD5-B6D9-809344BC3F12}">
      <dsp:nvSpPr>
        <dsp:cNvPr id="0" name=""/>
        <dsp:cNvSpPr/>
      </dsp:nvSpPr>
      <dsp:spPr>
        <a:xfrm>
          <a:off x="4551" y="1243133"/>
          <a:ext cx="2769069" cy="2986340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hueOff val="0"/>
            <a:satOff val="0"/>
            <a:lumOff val="0"/>
            <a:alphaOff val="0"/>
          </a:schemeClr>
        </a:solidFill>
        <a:ln w="384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Термин «</a:t>
          </a:r>
          <a:r>
            <a:rPr lang="ru-RU" sz="20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полинаркомания</a:t>
          </a:r>
          <a:r>
            <a:rPr lang="ru-RU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» обозначает одновременную зависимость от нескольких видов наркотиков. </a:t>
          </a:r>
          <a:endParaRPr lang="ru-RU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85654" y="1324236"/>
        <a:ext cx="2606863" cy="2824134"/>
      </dsp:txXfrm>
    </dsp:sp>
    <dsp:sp modelId="{F22541BC-88CF-460B-B743-3F3BA72D9D92}">
      <dsp:nvSpPr>
        <dsp:cNvPr id="0" name=""/>
        <dsp:cNvSpPr/>
      </dsp:nvSpPr>
      <dsp:spPr>
        <a:xfrm>
          <a:off x="2971257" y="2491236"/>
          <a:ext cx="418987" cy="490135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100" kern="1200"/>
        </a:p>
      </dsp:txBody>
      <dsp:txXfrm>
        <a:off x="2971257" y="2589263"/>
        <a:ext cx="293291" cy="294081"/>
      </dsp:txXfrm>
    </dsp:sp>
    <dsp:sp modelId="{80667413-19F5-451F-92AE-24D0B1013D72}">
      <dsp:nvSpPr>
        <dsp:cNvPr id="0" name=""/>
        <dsp:cNvSpPr/>
      </dsp:nvSpPr>
      <dsp:spPr>
        <a:xfrm>
          <a:off x="3564163" y="1333383"/>
          <a:ext cx="1976354" cy="2805840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hueOff val="0"/>
            <a:satOff val="0"/>
            <a:lumOff val="0"/>
            <a:alphaOff val="-20000"/>
          </a:schemeClr>
        </a:solidFill>
        <a:ln w="384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Зачастую их запивают алкоголем для усиления эффекта.</a:t>
          </a:r>
          <a:endParaRPr lang="ru-RU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622048" y="1391268"/>
        <a:ext cx="1860584" cy="2690070"/>
      </dsp:txXfrm>
    </dsp:sp>
    <dsp:sp modelId="{9F389937-1370-402D-B71A-59A45437B7A8}">
      <dsp:nvSpPr>
        <dsp:cNvPr id="0" name=""/>
        <dsp:cNvSpPr/>
      </dsp:nvSpPr>
      <dsp:spPr>
        <a:xfrm>
          <a:off x="5738153" y="2491236"/>
          <a:ext cx="418987" cy="490135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shade val="90000"/>
            <a:hueOff val="0"/>
            <a:satOff val="-13019"/>
            <a:lumOff val="3548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100" kern="1200"/>
        </a:p>
      </dsp:txBody>
      <dsp:txXfrm>
        <a:off x="5738153" y="2589263"/>
        <a:ext cx="293291" cy="294081"/>
      </dsp:txXfrm>
    </dsp:sp>
    <dsp:sp modelId="{C03E18A1-6AF2-4835-A8EF-07F40F6D54F3}">
      <dsp:nvSpPr>
        <dsp:cNvPr id="0" name=""/>
        <dsp:cNvSpPr/>
      </dsp:nvSpPr>
      <dsp:spPr>
        <a:xfrm>
          <a:off x="6331059" y="1386245"/>
          <a:ext cx="2377356" cy="2700116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hueOff val="0"/>
            <a:satOff val="0"/>
            <a:lumOff val="0"/>
            <a:alphaOff val="-40000"/>
          </a:schemeClr>
        </a:solidFill>
        <a:ln w="384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Распространены случаи, когда после отмены наркотиков больной начинает пить спиртное. Это является проявлением </a:t>
          </a:r>
          <a:r>
            <a:rPr lang="ru-RU" sz="20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полинаркомании</a:t>
          </a:r>
          <a:r>
            <a:rPr lang="ru-RU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</a:t>
          </a:r>
          <a:endParaRPr lang="ru-RU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400689" y="1455875"/>
        <a:ext cx="2238096" cy="256085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D551C8-E354-4D2B-BAAF-1AC63F090711}">
      <dsp:nvSpPr>
        <dsp:cNvPr id="0" name=""/>
        <dsp:cNvSpPr/>
      </dsp:nvSpPr>
      <dsp:spPr>
        <a:xfrm>
          <a:off x="0" y="2731658"/>
          <a:ext cx="8229600" cy="1792263"/>
        </a:xfrm>
        <a:prstGeom prst="rect">
          <a:avLst/>
        </a:prstGeom>
        <a:solidFill>
          <a:schemeClr val="accent2">
            <a:alpha val="90000"/>
            <a:hueOff val="0"/>
            <a:satOff val="0"/>
            <a:lumOff val="0"/>
            <a:alphaOff val="0"/>
          </a:schemeClr>
        </a:solidFill>
        <a:ln w="384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У него пропадает сон, снижается аппетит, он постоянно пребывает в плохом настроении</a:t>
          </a:r>
          <a:r>
            <a:rPr lang="ru-RU" sz="2500" kern="1200" dirty="0" smtClean="0"/>
            <a:t>.</a:t>
          </a:r>
          <a:endParaRPr lang="ru-RU" sz="2500" kern="1200" dirty="0"/>
        </a:p>
      </dsp:txBody>
      <dsp:txXfrm>
        <a:off x="0" y="2731658"/>
        <a:ext cx="8229600" cy="1792263"/>
      </dsp:txXfrm>
    </dsp:sp>
    <dsp:sp modelId="{192F5DED-894A-4D2A-A0FB-6E941F08CBEB}">
      <dsp:nvSpPr>
        <dsp:cNvPr id="0" name=""/>
        <dsp:cNvSpPr/>
      </dsp:nvSpPr>
      <dsp:spPr>
        <a:xfrm rot="10800000">
          <a:off x="0" y="2040"/>
          <a:ext cx="8229600" cy="2756501"/>
        </a:xfrm>
        <a:prstGeom prst="upArrowCallout">
          <a:avLst/>
        </a:prstGeom>
        <a:solidFill>
          <a:schemeClr val="accent2">
            <a:alpha val="90000"/>
            <a:hueOff val="0"/>
            <a:satOff val="0"/>
            <a:lumOff val="0"/>
            <a:alphaOff val="-40000"/>
          </a:schemeClr>
        </a:solidFill>
        <a:ln w="384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Данный вид зависимости вызывает нарушение поддерживающей системы мозга, в результате чего больному становится тяжело переносить трезвое состояние. </a:t>
          </a:r>
          <a:endParaRPr lang="ru-RU" sz="25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0" y="2040"/>
        <a:ext cx="8229600" cy="179109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E97B8E-23A9-47FC-97D6-21E798304937}">
      <dsp:nvSpPr>
        <dsp:cNvPr id="0" name=""/>
        <dsp:cNvSpPr/>
      </dsp:nvSpPr>
      <dsp:spPr>
        <a:xfrm>
          <a:off x="0" y="3554155"/>
          <a:ext cx="8229600" cy="1296223"/>
        </a:xfrm>
        <a:prstGeom prst="rect">
          <a:avLst/>
        </a:prstGeom>
        <a:solidFill>
          <a:schemeClr val="accent2">
            <a:alpha val="90000"/>
            <a:hueOff val="0"/>
            <a:satOff val="0"/>
            <a:lumOff val="0"/>
            <a:alphaOff val="0"/>
          </a:schemeClr>
        </a:solidFill>
        <a:ln w="384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i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Лечение </a:t>
          </a:r>
          <a:r>
            <a:rPr lang="ru-RU" sz="1900" b="1" i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полинаркомании</a:t>
          </a:r>
          <a:r>
            <a:rPr lang="ru-RU" sz="19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 проходит </a:t>
          </a:r>
          <a:r>
            <a:rPr lang="ru-RU" sz="1900" b="1" u="sng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тяжело</a:t>
          </a:r>
          <a:r>
            <a:rPr lang="ru-RU" sz="19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 Больного кладут в стационар, где применяют медикаментозные методы и психотерапию. </a:t>
          </a:r>
          <a:r>
            <a:rPr lang="ru-RU" sz="1900" b="1" u="sng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Основная цель лечения </a:t>
          </a:r>
          <a:r>
            <a:rPr lang="ru-RU" sz="19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– добиться длительной трезвости.</a:t>
          </a:r>
          <a:endParaRPr lang="ru-RU" sz="19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3554155"/>
        <a:ext cx="8229600" cy="1296223"/>
      </dsp:txXfrm>
    </dsp:sp>
    <dsp:sp modelId="{2D7BEF6D-F3A7-4992-9E02-EE10A2171CE3}">
      <dsp:nvSpPr>
        <dsp:cNvPr id="0" name=""/>
        <dsp:cNvSpPr/>
      </dsp:nvSpPr>
      <dsp:spPr>
        <a:xfrm rot="10800000">
          <a:off x="0" y="2757"/>
          <a:ext cx="8229600" cy="3570841"/>
        </a:xfrm>
        <a:prstGeom prst="upArrowCallout">
          <a:avLst/>
        </a:prstGeom>
        <a:solidFill>
          <a:schemeClr val="accent2">
            <a:alpha val="90000"/>
            <a:hueOff val="0"/>
            <a:satOff val="0"/>
            <a:lumOff val="0"/>
            <a:alphaOff val="-40000"/>
          </a:schemeClr>
        </a:solidFill>
        <a:ln w="384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Вскоре зависимый выпадает из социума</a:t>
          </a:r>
          <a:r>
            <a:rPr lang="ru-RU" sz="1900" kern="1200" dirty="0" smtClean="0">
              <a:solidFill>
                <a:schemeClr val="tx1"/>
              </a:solidFill>
            </a:rPr>
            <a:t>: </a:t>
          </a:r>
          <a:endParaRPr lang="ru-RU" sz="1900" kern="1200" dirty="0">
            <a:solidFill>
              <a:schemeClr val="tx1"/>
            </a:solidFill>
          </a:endParaRPr>
        </a:p>
      </dsp:txBody>
      <dsp:txXfrm rot="-10800000">
        <a:off x="0" y="2757"/>
        <a:ext cx="8229600" cy="1253365"/>
      </dsp:txXfrm>
    </dsp:sp>
    <dsp:sp modelId="{76F04F1F-2D1A-4646-87A5-4D18C5E64C30}">
      <dsp:nvSpPr>
        <dsp:cNvPr id="0" name=""/>
        <dsp:cNvSpPr/>
      </dsp:nvSpPr>
      <dsp:spPr>
        <a:xfrm>
          <a:off x="0" y="1254138"/>
          <a:ext cx="2740521" cy="1070536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3847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22860" rIns="128016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от него отворачиваются близкие</a:t>
          </a:r>
          <a:endParaRPr lang="ru-RU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1254138"/>
        <a:ext cx="2740521" cy="1070536"/>
      </dsp:txXfrm>
    </dsp:sp>
    <dsp:sp modelId="{407DDB33-EB89-4E0E-A2CE-74C3AEA97E1F}">
      <dsp:nvSpPr>
        <dsp:cNvPr id="0" name=""/>
        <dsp:cNvSpPr/>
      </dsp:nvSpPr>
      <dsp:spPr>
        <a:xfrm>
          <a:off x="2744539" y="1253673"/>
          <a:ext cx="2740521" cy="1071001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-20000"/>
          </a:schemeClr>
        </a:solidFill>
        <a:ln w="3847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22860" rIns="128016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его увольняют с работы</a:t>
          </a:r>
          <a:endParaRPr lang="ru-RU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744539" y="1253673"/>
        <a:ext cx="2740521" cy="1071001"/>
      </dsp:txXfrm>
    </dsp:sp>
    <dsp:sp modelId="{46A8FF1D-B609-4C86-9F00-887B6B325146}">
      <dsp:nvSpPr>
        <dsp:cNvPr id="0" name=""/>
        <dsp:cNvSpPr/>
      </dsp:nvSpPr>
      <dsp:spPr>
        <a:xfrm>
          <a:off x="5485060" y="1253673"/>
          <a:ext cx="2740521" cy="1071001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-40000"/>
          </a:schemeClr>
        </a:solidFill>
        <a:ln w="3847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22860" rIns="128016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начинаются преследования со стороны органов правопорядка</a:t>
          </a:r>
          <a:endParaRPr lang="ru-RU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485060" y="1253673"/>
        <a:ext cx="2740521" cy="1071001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B33057-FF86-4BB4-A095-D3E250FFE717}">
      <dsp:nvSpPr>
        <dsp:cNvPr id="0" name=""/>
        <dsp:cNvSpPr/>
      </dsp:nvSpPr>
      <dsp:spPr>
        <a:xfrm>
          <a:off x="0" y="0"/>
          <a:ext cx="6995160" cy="2301555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hueOff val="0"/>
            <a:satOff val="0"/>
            <a:lumOff val="0"/>
            <a:alphaOff val="0"/>
          </a:schemeClr>
        </a:solidFill>
        <a:ln w="384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Злоупотребление препаратами конопли – один из самых распространенных видов наркомании. </a:t>
          </a:r>
          <a:endParaRPr lang="ru-RU" sz="28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7410" y="67410"/>
        <a:ext cx="4616323" cy="2166735"/>
      </dsp:txXfrm>
    </dsp:sp>
    <dsp:sp modelId="{8A6A0E65-019E-4B2B-BBC0-9C37EDE22A31}">
      <dsp:nvSpPr>
        <dsp:cNvPr id="0" name=""/>
        <dsp:cNvSpPr/>
      </dsp:nvSpPr>
      <dsp:spPr>
        <a:xfrm>
          <a:off x="1234439" y="2813011"/>
          <a:ext cx="6995160" cy="2301555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hueOff val="0"/>
            <a:satOff val="0"/>
            <a:lumOff val="0"/>
            <a:alphaOff val="-40000"/>
          </a:schemeClr>
        </a:solidFill>
        <a:ln w="384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 этих растениях содержатся альдегиды </a:t>
          </a:r>
          <a:r>
            <a:rPr lang="ru-RU" sz="2800" b="1" kern="1200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каннабинола</a:t>
          </a:r>
          <a:r>
            <a:rPr lang="ru-RU" sz="28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оказывающие наркотический эффект</a:t>
          </a:r>
          <a:r>
            <a:rPr lang="ru-RU" sz="2800" kern="1200" dirty="0" smtClean="0"/>
            <a:t>.</a:t>
          </a:r>
          <a:endParaRPr lang="ru-RU" sz="2800" kern="1200" dirty="0"/>
        </a:p>
      </dsp:txBody>
      <dsp:txXfrm>
        <a:off x="1301849" y="2880421"/>
        <a:ext cx="4129889" cy="2166735"/>
      </dsp:txXfrm>
    </dsp:sp>
    <dsp:sp modelId="{AD397F29-BFB3-45D4-B268-F066ACFFD67D}">
      <dsp:nvSpPr>
        <dsp:cNvPr id="0" name=""/>
        <dsp:cNvSpPr/>
      </dsp:nvSpPr>
      <dsp:spPr>
        <a:xfrm>
          <a:off x="5499149" y="1809278"/>
          <a:ext cx="1496010" cy="1496010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3847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/>
        </a:p>
      </dsp:txBody>
      <dsp:txXfrm>
        <a:off x="5835751" y="1809278"/>
        <a:ext cx="822806" cy="1125748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B76031-DB3E-4D25-AD10-443C2E437EB3}">
      <dsp:nvSpPr>
        <dsp:cNvPr id="0" name=""/>
        <dsp:cNvSpPr/>
      </dsp:nvSpPr>
      <dsp:spPr>
        <a:xfrm>
          <a:off x="1003" y="1110720"/>
          <a:ext cx="3912975" cy="3179159"/>
        </a:xfrm>
        <a:prstGeom prst="rect">
          <a:avLst/>
        </a:prstGeom>
        <a:solidFill>
          <a:schemeClr val="accent2">
            <a:alpha val="90000"/>
            <a:hueOff val="0"/>
            <a:satOff val="0"/>
            <a:lumOff val="0"/>
            <a:alphaOff val="0"/>
          </a:schemeClr>
        </a:solidFill>
        <a:ln w="384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Для </a:t>
          </a:r>
          <a:r>
            <a:rPr lang="ru-RU" sz="23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каннабиодной</a:t>
          </a:r>
          <a:r>
            <a:rPr lang="ru-RU" sz="23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наркомании характерно то, что первая проба вещества проходит с неприятными ощущениями – сухостью во рту, затруднением дыхания, тошнотой, головокружением, тремором. </a:t>
          </a:r>
          <a:endParaRPr lang="ru-RU" sz="23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003" y="1110720"/>
        <a:ext cx="3912975" cy="3179159"/>
      </dsp:txXfrm>
    </dsp:sp>
    <dsp:sp modelId="{08FA6D84-47EF-4FE4-9073-C85F415CACFA}">
      <dsp:nvSpPr>
        <dsp:cNvPr id="0" name=""/>
        <dsp:cNvSpPr/>
      </dsp:nvSpPr>
      <dsp:spPr>
        <a:xfrm>
          <a:off x="4305276" y="1110720"/>
          <a:ext cx="3912975" cy="3179159"/>
        </a:xfrm>
        <a:prstGeom prst="rect">
          <a:avLst/>
        </a:prstGeom>
        <a:solidFill>
          <a:schemeClr val="accent2">
            <a:alpha val="90000"/>
            <a:hueOff val="0"/>
            <a:satOff val="0"/>
            <a:lumOff val="0"/>
            <a:alphaOff val="-40000"/>
          </a:schemeClr>
        </a:solidFill>
        <a:ln w="384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Однако люди все равно пробуют вещество повторно</a:t>
          </a:r>
          <a:r>
            <a:rPr lang="ru-RU" sz="2300" kern="1200" dirty="0" smtClean="0"/>
            <a:t>.</a:t>
          </a:r>
          <a:endParaRPr lang="ru-RU" sz="2300" kern="1200" dirty="0"/>
        </a:p>
      </dsp:txBody>
      <dsp:txXfrm>
        <a:off x="4305276" y="1110720"/>
        <a:ext cx="3912975" cy="3179159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265B62-C762-4EED-B647-89E5F4B7C116}">
      <dsp:nvSpPr>
        <dsp:cNvPr id="0" name=""/>
        <dsp:cNvSpPr/>
      </dsp:nvSpPr>
      <dsp:spPr>
        <a:xfrm>
          <a:off x="3283564" y="0"/>
          <a:ext cx="4925347" cy="5328591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384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000" b="1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000" b="1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/>
            <a:t>рассеянное внимание;</a:t>
          </a:r>
          <a:endParaRPr lang="ru-RU" sz="2000" b="1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/>
            <a:t>неадекватный смех;</a:t>
          </a:r>
          <a:endParaRPr lang="ru-RU" sz="2000" b="1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/>
            <a:t>болтливость;</a:t>
          </a:r>
          <a:endParaRPr lang="ru-RU" sz="2000" b="1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/>
            <a:t>повышение аппетита;</a:t>
          </a:r>
          <a:endParaRPr lang="ru-RU" sz="2000" b="1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err="1" smtClean="0"/>
            <a:t>гиперсексуальность</a:t>
          </a:r>
          <a:r>
            <a:rPr lang="ru-RU" sz="2000" b="1" kern="1200" dirty="0" smtClean="0"/>
            <a:t>;</a:t>
          </a:r>
          <a:endParaRPr lang="ru-RU" sz="2000" b="1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/>
            <a:t>сонливость;</a:t>
          </a:r>
          <a:endParaRPr lang="ru-RU" sz="2000" b="1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/>
            <a:t>учащение пульса;</a:t>
          </a:r>
          <a:endParaRPr lang="ru-RU" sz="2000" b="1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/>
            <a:t>агрессия</a:t>
          </a:r>
          <a:r>
            <a:rPr lang="ru-RU" sz="1600" b="1" kern="1200" dirty="0" smtClean="0"/>
            <a:t>.</a:t>
          </a:r>
          <a:endParaRPr lang="ru-RU" sz="1600" b="1" kern="1200" dirty="0"/>
        </a:p>
      </dsp:txBody>
      <dsp:txXfrm>
        <a:off x="3283564" y="666074"/>
        <a:ext cx="3078342" cy="3996443"/>
      </dsp:txXfrm>
    </dsp:sp>
    <dsp:sp modelId="{371D4B65-7A68-4CF9-876D-E94ADF297DFB}">
      <dsp:nvSpPr>
        <dsp:cNvPr id="0" name=""/>
        <dsp:cNvSpPr/>
      </dsp:nvSpPr>
      <dsp:spPr>
        <a:xfrm>
          <a:off x="0" y="0"/>
          <a:ext cx="3283564" cy="5328591"/>
        </a:xfrm>
        <a:prstGeom prst="roundRect">
          <a:avLst/>
        </a:prstGeom>
        <a:solidFill>
          <a:schemeClr val="accent2">
            <a:alpha val="90000"/>
            <a:hueOff val="0"/>
            <a:satOff val="0"/>
            <a:lumOff val="0"/>
            <a:alphaOff val="0"/>
          </a:schemeClr>
        </a:solidFill>
        <a:ln w="384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При увеличении дозы возникают признаки интоксикации</a:t>
          </a:r>
          <a:r>
            <a:rPr lang="ru-RU" sz="3200" kern="1200" dirty="0" smtClean="0"/>
            <a:t>:</a:t>
          </a:r>
          <a:endParaRPr lang="ru-RU" sz="3200" kern="1200" dirty="0"/>
        </a:p>
      </dsp:txBody>
      <dsp:txXfrm>
        <a:off x="160290" y="160290"/>
        <a:ext cx="2962984" cy="500801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1406020"/>
            <a:ext cx="6172199" cy="2251579"/>
          </a:xfrm>
        </p:spPr>
        <p:txBody>
          <a:bodyPr lIns="0" rIns="0" anchor="t">
            <a:noAutofit/>
          </a:bodyPr>
          <a:lstStyle>
            <a:lvl1pPr>
              <a:defRPr sz="6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3905864"/>
            <a:ext cx="6172200" cy="1123336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21.05.2018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54400" y="1554480"/>
            <a:ext cx="4222308" cy="388620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69848" y="1554480"/>
            <a:ext cx="2075688" cy="3886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56432" y="1554480"/>
            <a:ext cx="4224528" cy="3886200"/>
          </a:xfrm>
        </p:spPr>
        <p:txBody>
          <a:bodyPr vert="eaVer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3456432" y="1545336"/>
            <a:ext cx="4224528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21.05.2018</a:t>
            </a:fld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1472184"/>
            <a:ext cx="6172200" cy="2130552"/>
          </a:xfrm>
        </p:spPr>
        <p:txBody>
          <a:bodyPr anchor="t">
            <a:noAutofit/>
          </a:bodyPr>
          <a:lstStyle>
            <a:lvl1pPr algn="l">
              <a:defRPr sz="4800" b="1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3886200"/>
            <a:ext cx="6172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21.05.2018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9600"/>
            <a:ext cx="3616325" cy="1066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86998" y="1915859"/>
            <a:ext cx="3646966" cy="288142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6754" y="1915881"/>
            <a:ext cx="3639311" cy="288139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21.05.2018</a:t>
            </a:fld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493776" y="6356350"/>
            <a:ext cx="5102352" cy="365125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9600"/>
            <a:ext cx="3615734" cy="1066799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1" y="1916113"/>
            <a:ext cx="3638550" cy="646112"/>
          </a:xfrm>
        </p:spPr>
        <p:txBody>
          <a:bodyPr anchor="t">
            <a:normAutofit/>
          </a:bodyPr>
          <a:lstStyle>
            <a:lvl1pPr marL="0" indent="0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860676"/>
            <a:ext cx="3638550" cy="288289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2625" y="1916113"/>
            <a:ext cx="3660775" cy="646112"/>
          </a:xfrm>
        </p:spPr>
        <p:txBody>
          <a:bodyPr anchor="t">
            <a:normAutofit/>
          </a:bodyPr>
          <a:lstStyle>
            <a:lvl1pPr marL="0" indent="0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2626" y="2860676"/>
            <a:ext cx="3651250" cy="28829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21.05.2018</a:t>
            </a:fld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493776" y="6356350"/>
            <a:ext cx="5102352" cy="365125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162800" y="1551543"/>
            <a:ext cx="1828800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21.05.2018</a:t>
            </a:fld>
            <a:endParaRPr lang="ru-RU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21.05.2018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450" y="1920876"/>
            <a:ext cx="3654425" cy="288924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6425"/>
            <a:ext cx="3629025" cy="1041400"/>
          </a:xfrm>
        </p:spPr>
        <p:txBody>
          <a:bodyPr anchor="t">
            <a:normAutofit/>
          </a:bodyPr>
          <a:lstStyle>
            <a:lvl1pPr algn="l"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920875"/>
            <a:ext cx="3629025" cy="1812925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21.05.2018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493776" y="6356350"/>
            <a:ext cx="5102352" cy="365125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0074"/>
            <a:ext cx="2074862" cy="1981201"/>
          </a:xfrm>
          <a:ln>
            <a:noFill/>
          </a:ln>
        </p:spPr>
        <p:txBody>
          <a:bodyPr anchor="t">
            <a:normAutofit/>
          </a:bodyPr>
          <a:lstStyle>
            <a:lvl1pPr algn="l">
              <a:defRPr sz="1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63862" y="1650999"/>
            <a:ext cx="5627687" cy="42207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63862" y="614363"/>
            <a:ext cx="3741738" cy="90963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21.05.2018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493776" y="6356350"/>
            <a:ext cx="5102352" cy="365125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1554480"/>
            <a:ext cx="2073348" cy="197946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54400" y="1547036"/>
            <a:ext cx="4222308" cy="38862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62800" y="189468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21.05.2018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9848" y="6356350"/>
            <a:ext cx="5102352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59752" y="6356350"/>
            <a:ext cx="113768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1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66800" y="1406020"/>
            <a:ext cx="6817568" cy="3175108"/>
          </a:xfrm>
        </p:spPr>
        <p:txBody>
          <a:bodyPr/>
          <a:lstStyle/>
          <a:p>
            <a:pPr algn="ctr"/>
            <a:r>
              <a:rPr lang="ru-RU" sz="4800" dirty="0">
                <a:solidFill>
                  <a:srgbClr val="000000"/>
                </a:solidFill>
                <a:effectLst/>
                <a:latin typeface="Times New Roman"/>
              </a:rPr>
              <a:t>Виды зависимостей </a:t>
            </a:r>
            <a:r>
              <a:rPr lang="ru-RU" sz="4800" dirty="0" smtClean="0">
                <a:solidFill>
                  <a:srgbClr val="000000"/>
                </a:solidFill>
                <a:effectLst/>
                <a:latin typeface="Times New Roman"/>
              </a:rPr>
              <a:t/>
            </a:r>
            <a:br>
              <a:rPr lang="ru-RU" sz="4800" dirty="0" smtClean="0">
                <a:solidFill>
                  <a:srgbClr val="000000"/>
                </a:solidFill>
                <a:effectLst/>
                <a:latin typeface="Times New Roman"/>
              </a:rPr>
            </a:br>
            <a:r>
              <a:rPr lang="ru-RU" sz="4800" dirty="0" smtClean="0">
                <a:solidFill>
                  <a:srgbClr val="000000"/>
                </a:solidFill>
                <a:effectLst/>
                <a:latin typeface="Times New Roman"/>
              </a:rPr>
              <a:t>от </a:t>
            </a:r>
            <a:r>
              <a:rPr lang="ru-RU" sz="4800" dirty="0">
                <a:solidFill>
                  <a:srgbClr val="000000"/>
                </a:solidFill>
                <a:effectLst/>
                <a:latin typeface="Times New Roman"/>
              </a:rPr>
              <a:t>наркотических </a:t>
            </a:r>
            <a:r>
              <a:rPr lang="ru-RU" sz="4800" dirty="0" smtClean="0">
                <a:solidFill>
                  <a:srgbClr val="000000"/>
                </a:solidFill>
                <a:effectLst/>
                <a:latin typeface="Times New Roman"/>
              </a:rPr>
              <a:t/>
            </a:r>
            <a:br>
              <a:rPr lang="ru-RU" sz="4800" dirty="0" smtClean="0">
                <a:solidFill>
                  <a:srgbClr val="000000"/>
                </a:solidFill>
                <a:effectLst/>
                <a:latin typeface="Times New Roman"/>
              </a:rPr>
            </a:br>
            <a:r>
              <a:rPr lang="ru-RU" sz="4800" dirty="0" smtClean="0">
                <a:solidFill>
                  <a:srgbClr val="000000"/>
                </a:solidFill>
                <a:effectLst/>
                <a:latin typeface="Times New Roman"/>
              </a:rPr>
              <a:t>средств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3803571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128586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4294967295"/>
          </p:nvPr>
        </p:nvSpPr>
        <p:spPr>
          <a:xfrm>
            <a:off x="0" y="1285860"/>
            <a:ext cx="4572000" cy="5572140"/>
          </a:xfrm>
          <a:prstGeom prst="rect">
            <a:avLst/>
          </a:prstGeom>
          <a:solidFill>
            <a:srgbClr val="1199FF"/>
          </a:solidFill>
        </p:spPr>
        <p:txBody>
          <a:bodyPr>
            <a:normAutofit/>
          </a:bodyPr>
          <a:lstStyle/>
          <a:p>
            <a:pPr indent="0" algn="ctr">
              <a:buNone/>
            </a:pPr>
            <a:r>
              <a:rPr lang="ru-RU" sz="4000" dirty="0" smtClean="0">
                <a:solidFill>
                  <a:schemeClr val="bg1"/>
                </a:solidFill>
              </a:rPr>
              <a:t>конопля</a:t>
            </a:r>
            <a:br>
              <a:rPr lang="ru-RU" sz="4000" dirty="0" smtClean="0">
                <a:solidFill>
                  <a:schemeClr val="bg1"/>
                </a:solidFill>
              </a:rPr>
            </a:br>
            <a:r>
              <a:rPr lang="ru-RU" sz="4000" dirty="0" err="1" smtClean="0">
                <a:solidFill>
                  <a:schemeClr val="bg1"/>
                </a:solidFill>
              </a:rPr>
              <a:t>пейотль</a:t>
            </a:r>
            <a:r>
              <a:rPr lang="ru-RU" sz="4000" dirty="0" smtClean="0">
                <a:solidFill>
                  <a:schemeClr val="bg1"/>
                </a:solidFill>
              </a:rPr>
              <a:t/>
            </a:r>
            <a:br>
              <a:rPr lang="ru-RU" sz="4000" dirty="0" smtClean="0">
                <a:solidFill>
                  <a:schemeClr val="bg1"/>
                </a:solidFill>
              </a:rPr>
            </a:br>
            <a:r>
              <a:rPr lang="ru-RU" sz="4000" dirty="0" err="1" smtClean="0">
                <a:solidFill>
                  <a:schemeClr val="bg1"/>
                </a:solidFill>
              </a:rPr>
              <a:t>мескалин</a:t>
            </a:r>
            <a:r>
              <a:rPr lang="ru-RU" sz="4000" dirty="0" smtClean="0">
                <a:solidFill>
                  <a:schemeClr val="bg1"/>
                </a:solidFill>
              </a:rPr>
              <a:t/>
            </a:r>
            <a:br>
              <a:rPr lang="ru-RU" sz="4000" dirty="0" smtClean="0">
                <a:solidFill>
                  <a:schemeClr val="bg1"/>
                </a:solidFill>
              </a:rPr>
            </a:br>
            <a:r>
              <a:rPr lang="ru-RU" sz="4000" dirty="0" err="1" smtClean="0">
                <a:solidFill>
                  <a:schemeClr val="bg1"/>
                </a:solidFill>
              </a:rPr>
              <a:t>псилоцибиновые</a:t>
            </a:r>
            <a:r>
              <a:rPr lang="ru-RU" sz="4000" dirty="0" smtClean="0">
                <a:solidFill>
                  <a:schemeClr val="bg1"/>
                </a:solidFill>
              </a:rPr>
              <a:t> грибы</a:t>
            </a:r>
            <a:br>
              <a:rPr lang="ru-RU" sz="4000" dirty="0" smtClean="0">
                <a:solidFill>
                  <a:schemeClr val="bg1"/>
                </a:solidFill>
              </a:rPr>
            </a:br>
            <a:r>
              <a:rPr lang="ru-RU" sz="4000" dirty="0" smtClean="0">
                <a:solidFill>
                  <a:schemeClr val="bg1"/>
                </a:solidFill>
              </a:rPr>
              <a:t>мускатный орех</a:t>
            </a:r>
            <a:br>
              <a:rPr lang="ru-RU" sz="4000" dirty="0" smtClean="0">
                <a:solidFill>
                  <a:schemeClr val="bg1"/>
                </a:solidFill>
              </a:rPr>
            </a:br>
            <a:r>
              <a:rPr lang="ru-RU" sz="4000" dirty="0" smtClean="0">
                <a:solidFill>
                  <a:schemeClr val="bg1"/>
                </a:solidFill>
              </a:rPr>
              <a:t>ЛСД</a:t>
            </a:r>
            <a:endParaRPr lang="ru-RU" sz="40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3929066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: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endParaRPr lang="ru-RU" dirty="0"/>
          </a:p>
        </p:txBody>
      </p:sp>
      <p:pic>
        <p:nvPicPr>
          <p:cNvPr id="6" name="Рисунок 5" descr="конопля-1501666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1285861"/>
            <a:ext cx="4572000" cy="557214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214290"/>
            <a:ext cx="992985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800" b="1" dirty="0" smtClean="0">
                <a:solidFill>
                  <a:schemeClr val="bg1"/>
                </a:solidFill>
              </a:rPr>
              <a:t>Галлюциногены или </a:t>
            </a:r>
            <a:r>
              <a:rPr lang="ru-RU" sz="3800" b="1" dirty="0" err="1" smtClean="0">
                <a:solidFill>
                  <a:schemeClr val="bg1"/>
                </a:solidFill>
              </a:rPr>
              <a:t>психоделики</a:t>
            </a:r>
            <a:r>
              <a:rPr lang="ru-RU" sz="3800" dirty="0" smtClean="0"/>
              <a:t/>
            </a:r>
            <a:br>
              <a:rPr lang="ru-RU" sz="3800" dirty="0" smtClean="0"/>
            </a:br>
            <a:r>
              <a:rPr lang="ru-RU" sz="3800" dirty="0" smtClean="0"/>
              <a:t/>
            </a:r>
            <a:br>
              <a:rPr lang="ru-RU" sz="3800" dirty="0" smtClean="0"/>
            </a:br>
            <a:endParaRPr lang="ru-RU" sz="3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lsd-642ad30847-53k45j43-6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5" name="Содержимое 4"/>
          <p:cNvGraphicFramePr>
            <a:graphicFrameLocks noGrp="1"/>
          </p:cNvGraphicFramePr>
          <p:nvPr>
            <p:ph sz="quarter" idx="4294967295"/>
          </p:nvPr>
        </p:nvGraphicFramePr>
        <p:xfrm>
          <a:off x="-142908" y="928670"/>
          <a:ext cx="9501222" cy="46434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1500174"/>
            <a:ext cx="8534400" cy="758952"/>
          </a:xfrm>
        </p:spPr>
        <p:txBody>
          <a:bodyPr>
            <a:normAutofit/>
          </a:bodyPr>
          <a:lstStyle/>
          <a:p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261544.640xp.jpg"/>
          <p:cNvPicPr>
            <a:picLocks noGrp="1" noChangeAspect="1"/>
          </p:cNvPicPr>
          <p:nvPr>
            <p:ph sz="quarter"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785794"/>
            <a:ext cx="9144000" cy="2000264"/>
          </a:xfrm>
          <a:solidFill>
            <a:schemeClr val="bg1">
              <a:alpha val="83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ru-RU" sz="4400" b="1" dirty="0" smtClean="0">
                <a:solidFill>
                  <a:schemeClr val="tx1"/>
                </a:solidFill>
              </a:rPr>
              <a:t>Злоупотребление лекарственными препаратами </a:t>
            </a:r>
            <a:endParaRPr lang="ru-RU" sz="4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Содержимое 7" descr="dono-medical.jpg"/>
          <p:cNvPicPr>
            <a:picLocks noGrp="1" noChangeAspect="1"/>
          </p:cNvPicPr>
          <p:nvPr>
            <p:ph sz="quarter" idx="429496729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286908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00042"/>
            <a:ext cx="9286908" cy="1187580"/>
          </a:xfrm>
          <a:solidFill>
            <a:schemeClr val="bg1">
              <a:alpha val="83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</a:rPr>
              <a:t>Зависимость от снотворных и транквилизаторов </a:t>
            </a:r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42910" y="2357430"/>
            <a:ext cx="3143272" cy="4000528"/>
          </a:xfrm>
          <a:prstGeom prst="roundRect">
            <a:avLst/>
          </a:prstGeom>
          <a:solidFill>
            <a:schemeClr val="accent1">
              <a:alpha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u="sng" dirty="0" smtClean="0">
                <a:solidFill>
                  <a:schemeClr val="bg1"/>
                </a:solidFill>
              </a:rPr>
              <a:t>Медицинская форма </a:t>
            </a:r>
          </a:p>
          <a:p>
            <a:pPr algn="ctr"/>
            <a:endParaRPr lang="ru-RU" sz="3200" u="sng" dirty="0" smtClean="0">
              <a:solidFill>
                <a:schemeClr val="bg1"/>
              </a:solidFill>
            </a:endParaRPr>
          </a:p>
          <a:p>
            <a:pPr algn="ctr"/>
            <a:r>
              <a:rPr lang="ru-RU" sz="2800" dirty="0" smtClean="0">
                <a:solidFill>
                  <a:schemeClr val="bg1"/>
                </a:solidFill>
              </a:rPr>
              <a:t>Появляется вследствие лечения каким-либо медикаментом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572132" y="2285992"/>
            <a:ext cx="3429024" cy="4000528"/>
          </a:xfrm>
          <a:prstGeom prst="roundRect">
            <a:avLst/>
          </a:prstGeom>
          <a:solidFill>
            <a:schemeClr val="accent1">
              <a:alpha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000" u="sng" dirty="0" smtClean="0"/>
          </a:p>
          <a:p>
            <a:pPr algn="ctr"/>
            <a:r>
              <a:rPr lang="ru-RU" sz="3000" u="sng" dirty="0" smtClean="0"/>
              <a:t>Немедицинская форма</a:t>
            </a:r>
          </a:p>
          <a:p>
            <a:pPr algn="ctr"/>
            <a:endParaRPr lang="ru-RU" sz="3000" u="sng" dirty="0" smtClean="0"/>
          </a:p>
          <a:p>
            <a:pPr algn="ctr"/>
            <a:r>
              <a:rPr lang="ru-RU" sz="2400" dirty="0" smtClean="0"/>
              <a:t>Возникает по воле человека , который начинает повышать дозировку препаратов, чтобы достичь опьянения </a:t>
            </a:r>
          </a:p>
          <a:p>
            <a:pPr algn="ctr"/>
            <a:endParaRPr lang="ru-RU" sz="26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4294967295"/>
          </p:nvPr>
        </p:nvSpPr>
        <p:spPr>
          <a:xfrm>
            <a:off x="-214346" y="0"/>
            <a:ext cx="3429024" cy="6858000"/>
          </a:xfrm>
          <a:prstGeom prst="rect">
            <a:avLst/>
          </a:prstGeom>
          <a:solidFill>
            <a:srgbClr val="0070C0"/>
          </a:solidFill>
        </p:spPr>
        <p:txBody>
          <a:bodyPr>
            <a:normAutofit/>
          </a:bodyPr>
          <a:lstStyle/>
          <a:p>
            <a:pPr indent="0">
              <a:buNone/>
            </a:pPr>
            <a:r>
              <a:rPr lang="ru-RU" sz="2400" b="1" i="0" dirty="0" smtClean="0"/>
              <a:t>При немедицинской форме начальные признаки наркомании наблюдаются уже спустя пару месяцев.</a:t>
            </a:r>
          </a:p>
          <a:p>
            <a:pPr indent="0">
              <a:buNone/>
            </a:pPr>
            <a:r>
              <a:rPr lang="ru-RU" sz="2400" b="1" i="0" dirty="0" smtClean="0"/>
              <a:t>Если вначале требуется разовая доза препарата, то </a:t>
            </a:r>
            <a:r>
              <a:rPr lang="ru-RU" sz="2400" b="1" i="0" dirty="0" err="1" smtClean="0"/>
              <a:t>спутся</a:t>
            </a:r>
            <a:r>
              <a:rPr lang="ru-RU" sz="2400" b="1" i="0" dirty="0" smtClean="0"/>
              <a:t> 1-2 месяца она повышается в 10 раз.</a:t>
            </a:r>
          </a:p>
          <a:p>
            <a:pPr indent="0">
              <a:buNone/>
            </a:pPr>
            <a:r>
              <a:rPr lang="ru-RU" sz="2400" b="1" i="0" dirty="0" smtClean="0"/>
              <a:t>За полгода формируется физическая </a:t>
            </a:r>
            <a:r>
              <a:rPr lang="ru-RU" sz="2400" b="1" i="0" dirty="0" err="1" smtClean="0"/>
              <a:t>зависимоть</a:t>
            </a:r>
            <a:r>
              <a:rPr lang="ru-RU" sz="2400" b="1" i="0" dirty="0" smtClean="0"/>
              <a:t>.</a:t>
            </a:r>
          </a:p>
          <a:p>
            <a:endParaRPr lang="ru-RU" dirty="0"/>
          </a:p>
        </p:txBody>
      </p:sp>
      <p:pic>
        <p:nvPicPr>
          <p:cNvPr id="4" name="Рисунок 3" descr="E`ventor-narkoman-ili-7-priznakov-togo-chto-tyi-podse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14678" y="0"/>
            <a:ext cx="6215106" cy="68580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stressed-ma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643050"/>
            <a:ext cx="9144000" cy="521495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4294967295"/>
          </p:nvPr>
        </p:nvSpPr>
        <p:spPr>
          <a:xfrm>
            <a:off x="0" y="0"/>
            <a:ext cx="9144000" cy="1643050"/>
          </a:xfrm>
          <a:prstGeom prst="rect">
            <a:avLst/>
          </a:prstGeom>
          <a:solidFill>
            <a:schemeClr val="bg1"/>
          </a:solidFill>
        </p:spPr>
        <p:txBody>
          <a:bodyPr/>
          <a:lstStyle/>
          <a:p>
            <a:pPr indent="0">
              <a:buNone/>
            </a:pPr>
            <a:r>
              <a:rPr lang="ru-RU" sz="2800" dirty="0" smtClean="0"/>
              <a:t>Осложнения появляются уже на начальном этапе </a:t>
            </a:r>
          </a:p>
          <a:p>
            <a:pPr indent="0">
              <a:buNone/>
            </a:pPr>
            <a:r>
              <a:rPr lang="ru-RU" sz="2800" dirty="0" smtClean="0"/>
              <a:t>Появляется цирроз, энцефалопатия, поражаются нервные волокна.</a:t>
            </a:r>
          </a:p>
          <a:p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940b879710d4917098633f7519fd7ed6.jpg"/>
          <p:cNvPicPr>
            <a:picLocks noGrp="1" noChangeAspect="1"/>
          </p:cNvPicPr>
          <p:nvPr>
            <p:ph sz="quarter"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571480"/>
            <a:ext cx="8534400" cy="1000132"/>
          </a:xfrm>
          <a:solidFill>
            <a:schemeClr val="bg1">
              <a:alpha val="9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sz="3600" b="1" dirty="0" err="1" smtClean="0">
                <a:solidFill>
                  <a:schemeClr val="tx1"/>
                </a:solidFill>
              </a:rPr>
              <a:t>Спайсовая</a:t>
            </a:r>
            <a:r>
              <a:rPr lang="ru-RU" sz="3600" b="1" dirty="0" smtClean="0">
                <a:solidFill>
                  <a:schemeClr val="tx1"/>
                </a:solidFill>
              </a:rPr>
              <a:t> зависимость </a:t>
            </a:r>
            <a:endParaRPr lang="ru-RU" sz="36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maxresdefault-5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38690" y="214290"/>
            <a:ext cx="4605310" cy="3071834"/>
          </a:xfrm>
          <a:solidFill>
            <a:schemeClr val="bg1">
              <a:alpha val="80000"/>
            </a:schemeClr>
          </a:solidFill>
        </p:spPr>
        <p:txBody>
          <a:bodyPr>
            <a:normAutofit fontScale="90000"/>
          </a:bodyPr>
          <a:lstStyle/>
          <a:p>
            <a:r>
              <a:rPr lang="ru-RU" sz="2700" b="1" u="sng" dirty="0" err="1" smtClean="0">
                <a:solidFill>
                  <a:schemeClr val="tx1"/>
                </a:solidFill>
              </a:rPr>
              <a:t>Спайс</a:t>
            </a:r>
            <a:r>
              <a:rPr lang="ru-RU" sz="2700" b="1" dirty="0" smtClean="0">
                <a:solidFill>
                  <a:schemeClr val="tx1"/>
                </a:solidFill>
              </a:rPr>
              <a:t> – смесь трав, пропитанных химией</a:t>
            </a:r>
            <a:br>
              <a:rPr lang="ru-RU" sz="2700" b="1" dirty="0" smtClean="0">
                <a:solidFill>
                  <a:schemeClr val="tx1"/>
                </a:solidFill>
              </a:rPr>
            </a:br>
            <a:r>
              <a:rPr lang="ru-RU" sz="2700" b="1" dirty="0" smtClean="0">
                <a:solidFill>
                  <a:schemeClr val="tx1"/>
                </a:solidFill>
              </a:rPr>
              <a:t>Главный компонент </a:t>
            </a:r>
            <a:r>
              <a:rPr lang="ru-RU" sz="2700" b="1" dirty="0" err="1" smtClean="0">
                <a:solidFill>
                  <a:schemeClr val="tx1"/>
                </a:solidFill>
              </a:rPr>
              <a:t>спайса</a:t>
            </a:r>
            <a:r>
              <a:rPr lang="ru-RU" sz="2700" b="1" dirty="0" smtClean="0">
                <a:solidFill>
                  <a:schemeClr val="tx1"/>
                </a:solidFill>
              </a:rPr>
              <a:t> по принципу действия схож с марихуаной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4294967295"/>
          </p:nvPr>
        </p:nvSpPr>
        <p:spPr>
          <a:xfrm>
            <a:off x="2143108" y="4786322"/>
            <a:ext cx="6662564" cy="1312726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14422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ru-RU" sz="3600" b="1" dirty="0" err="1" smtClean="0"/>
              <a:t>Спайс</a:t>
            </a:r>
            <a:r>
              <a:rPr lang="ru-RU" sz="3600" b="1" dirty="0" smtClean="0"/>
              <a:t> вызывает следующие симптомы </a:t>
            </a:r>
            <a:endParaRPr lang="ru-RU" sz="36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4294967295"/>
          </p:nvPr>
        </p:nvSpPr>
        <p:spPr>
          <a:xfrm>
            <a:off x="0" y="1214422"/>
            <a:ext cx="4714876" cy="5643578"/>
          </a:xfrm>
          <a:prstGeom prst="rect">
            <a:avLst/>
          </a:prstGeom>
          <a:solidFill>
            <a:srgbClr val="0091FE"/>
          </a:solidFill>
        </p:spPr>
        <p:txBody>
          <a:bodyPr>
            <a:normAutofit/>
          </a:bodyPr>
          <a:lstStyle/>
          <a:p>
            <a:endParaRPr lang="ru-RU" sz="3200" dirty="0" smtClean="0">
              <a:solidFill>
                <a:schemeClr val="bg1"/>
              </a:solidFill>
            </a:endParaRPr>
          </a:p>
          <a:p>
            <a:r>
              <a:rPr lang="ru-RU" sz="3200" dirty="0" smtClean="0"/>
              <a:t>Красные глаза</a:t>
            </a:r>
          </a:p>
          <a:p>
            <a:r>
              <a:rPr lang="ru-RU" sz="3200" dirty="0" smtClean="0"/>
              <a:t>Снижение аппетита</a:t>
            </a:r>
          </a:p>
          <a:p>
            <a:r>
              <a:rPr lang="ru-RU" sz="3200" dirty="0" smtClean="0"/>
              <a:t>Сильное похудение</a:t>
            </a:r>
          </a:p>
          <a:p>
            <a:r>
              <a:rPr lang="ru-RU" sz="3200" dirty="0" smtClean="0"/>
              <a:t>Тревожность</a:t>
            </a:r>
          </a:p>
          <a:p>
            <a:r>
              <a:rPr lang="ru-RU" sz="3200" dirty="0" smtClean="0"/>
              <a:t>Раздражительность</a:t>
            </a:r>
          </a:p>
          <a:p>
            <a:r>
              <a:rPr lang="ru-RU" sz="3200" dirty="0" smtClean="0"/>
              <a:t>Медлительность</a:t>
            </a:r>
          </a:p>
          <a:p>
            <a:r>
              <a:rPr lang="ru-RU" sz="3200" dirty="0" smtClean="0"/>
              <a:t>Галлюцинации </a:t>
            </a:r>
            <a:endParaRPr lang="ru-RU" sz="3200" dirty="0"/>
          </a:p>
        </p:txBody>
      </p:sp>
      <p:pic>
        <p:nvPicPr>
          <p:cNvPr id="4" name="Рисунок 3" descr="114-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00562" y="1214422"/>
            <a:ext cx="4643438" cy="5643577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16118"/>
          </a:xfrm>
          <a:solidFill>
            <a:srgbClr val="0070C0">
              <a:alpha val="94000"/>
            </a:srgbClr>
          </a:solidFill>
        </p:spPr>
        <p:txBody>
          <a:bodyPr>
            <a:normAutofit/>
          </a:bodyPr>
          <a:lstStyle/>
          <a:p>
            <a:r>
              <a:rPr lang="ru-RU" sz="2400" dirty="0" smtClean="0"/>
              <a:t>Главная опасность </a:t>
            </a:r>
            <a:r>
              <a:rPr lang="ru-RU" sz="2400" dirty="0" err="1" smtClean="0"/>
              <a:t>спайса</a:t>
            </a:r>
            <a:r>
              <a:rPr lang="ru-RU" sz="2400" dirty="0" smtClean="0"/>
              <a:t> – привыкание с 1 дозы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4294967295"/>
          </p:nvPr>
        </p:nvSpPr>
        <p:spPr>
          <a:xfrm>
            <a:off x="4643438" y="1071546"/>
            <a:ext cx="4500562" cy="5786454"/>
          </a:xfrm>
          <a:prstGeom prst="rect">
            <a:avLst/>
          </a:prstGeom>
          <a:solidFill>
            <a:srgbClr val="0091FE"/>
          </a:solidFill>
        </p:spPr>
        <p:txBody>
          <a:bodyPr/>
          <a:lstStyle/>
          <a:p>
            <a:pPr indent="0">
              <a:buNone/>
            </a:pPr>
            <a:endParaRPr lang="ru-RU" dirty="0" smtClean="0">
              <a:solidFill>
                <a:schemeClr val="bg1"/>
              </a:solidFill>
            </a:endParaRPr>
          </a:p>
          <a:p>
            <a:pPr indent="0">
              <a:buNone/>
            </a:pPr>
            <a:r>
              <a:rPr lang="ru-RU" sz="3200" dirty="0" smtClean="0"/>
              <a:t>Зависимый быстро перестает адекватно оценивать реальность, теряет контроль над своей деятельностью, поэтому больше не может работать или учиться </a:t>
            </a:r>
          </a:p>
          <a:p>
            <a:pPr indent="0">
              <a:buNone/>
            </a:pPr>
            <a:endParaRPr lang="ru-RU" dirty="0" smtClean="0"/>
          </a:p>
        </p:txBody>
      </p:sp>
      <p:pic>
        <p:nvPicPr>
          <p:cNvPr id="4" name="Рисунок 3" descr="Spice_dru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071546"/>
            <a:ext cx="4667251" cy="578645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323528" y="476672"/>
            <a:ext cx="4100569" cy="568863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000" b="1" i="0" dirty="0">
                <a:solidFill>
                  <a:srgbClr val="000000"/>
                </a:solidFill>
                <a:latin typeface="Times New Roman"/>
              </a:rPr>
              <a:t>Наркоманией</a:t>
            </a:r>
            <a:r>
              <a:rPr lang="ru-RU" sz="2000" i="0" dirty="0">
                <a:solidFill>
                  <a:srgbClr val="000000"/>
                </a:solidFill>
                <a:latin typeface="Times New Roman"/>
              </a:rPr>
              <a:t> называется болезнь, возникающая в результате приема лекарственных и иных веществ, к которым формируется привыкание. </a:t>
            </a:r>
            <a:endParaRPr lang="ru-RU" sz="2000" i="0" dirty="0" smtClean="0">
              <a:solidFill>
                <a:srgbClr val="000000"/>
              </a:solidFill>
              <a:latin typeface="Times New Roman"/>
            </a:endParaRPr>
          </a:p>
          <a:p>
            <a:pPr marL="0" indent="0" algn="ctr">
              <a:buNone/>
            </a:pPr>
            <a:endParaRPr lang="ru-RU" sz="2000" i="0" dirty="0" smtClean="0">
              <a:solidFill>
                <a:srgbClr val="000000"/>
              </a:solidFill>
              <a:latin typeface="Times New Roman"/>
            </a:endParaRPr>
          </a:p>
          <a:p>
            <a:pPr marL="0" indent="0" algn="ctr">
              <a:buNone/>
            </a:pPr>
            <a:r>
              <a:rPr lang="ru-RU" sz="2000" i="0" dirty="0" smtClean="0">
                <a:solidFill>
                  <a:srgbClr val="000000"/>
                </a:solidFill>
                <a:latin typeface="Times New Roman"/>
              </a:rPr>
              <a:t>В </a:t>
            </a:r>
            <a:r>
              <a:rPr lang="ru-RU" sz="2000" i="0" dirty="0">
                <a:solidFill>
                  <a:srgbClr val="000000"/>
                </a:solidFill>
                <a:latin typeface="Times New Roman"/>
              </a:rPr>
              <a:t>конечном итоге человек ощущает непреодолимое желание употреблять их снова</a:t>
            </a:r>
            <a:r>
              <a:rPr lang="ru-RU" sz="2000" i="0" dirty="0" smtClean="0">
                <a:solidFill>
                  <a:srgbClr val="000000"/>
                </a:solidFill>
                <a:latin typeface="Times New Roman"/>
              </a:rPr>
              <a:t>.</a:t>
            </a:r>
          </a:p>
          <a:p>
            <a:pPr marL="0" indent="0" algn="ctr">
              <a:buNone/>
            </a:pPr>
            <a:endParaRPr lang="ru-RU" sz="2000" i="0" dirty="0">
              <a:solidFill>
                <a:srgbClr val="000000"/>
              </a:solidFill>
              <a:latin typeface="Times New Roman"/>
            </a:endParaRPr>
          </a:p>
          <a:p>
            <a:pPr marL="0" indent="0" algn="ctr">
              <a:buNone/>
            </a:pPr>
            <a:r>
              <a:rPr lang="ru-RU" sz="2000" i="0" dirty="0" smtClean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000" i="0" dirty="0">
                <a:solidFill>
                  <a:srgbClr val="000000"/>
                </a:solidFill>
                <a:latin typeface="Times New Roman"/>
              </a:rPr>
              <a:t>Получая дозу, зависимый получает ряд психотропных эффектов, в противном случае его мучают болезненные симптомы как на психическом, так и на физическом уровне.</a:t>
            </a:r>
            <a:endParaRPr lang="ru-RU" sz="2000" dirty="0"/>
          </a:p>
        </p:txBody>
      </p:sp>
      <p:pic>
        <p:nvPicPr>
          <p:cNvPr id="11" name="Объект 10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9992" y="548680"/>
            <a:ext cx="4536504" cy="5040560"/>
          </a:xfrm>
        </p:spPr>
      </p:pic>
    </p:spTree>
    <p:extLst>
      <p:ext uri="{BB962C8B-B14F-4D97-AF65-F5344CB8AC3E}">
        <p14:creationId xmlns:p14="http://schemas.microsoft.com/office/powerpoint/2010/main" val="171719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475605352075423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500174"/>
            <a:ext cx="9144000" cy="535782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4294967295"/>
          </p:nvPr>
        </p:nvSpPr>
        <p:spPr>
          <a:xfrm>
            <a:off x="0" y="0"/>
            <a:ext cx="9144000" cy="1500174"/>
          </a:xfrm>
          <a:prstGeom prst="rect">
            <a:avLst/>
          </a:prstGeom>
          <a:solidFill>
            <a:srgbClr val="0091FE"/>
          </a:solidFill>
        </p:spPr>
        <p:txBody>
          <a:bodyPr/>
          <a:lstStyle/>
          <a:p>
            <a:pPr indent="0">
              <a:buNone/>
            </a:pPr>
            <a:r>
              <a:rPr lang="ru-RU" dirty="0" smtClean="0">
                <a:solidFill>
                  <a:schemeClr val="bg1"/>
                </a:solidFill>
              </a:rPr>
              <a:t>Спазмы сосудов приводят к хронической гипоксии , а позже формируется слабоумие . В этом и заключается весь ужас зависимости от </a:t>
            </a:r>
            <a:r>
              <a:rPr lang="ru-RU" dirty="0" err="1" smtClean="0">
                <a:solidFill>
                  <a:schemeClr val="bg1"/>
                </a:solidFill>
              </a:rPr>
              <a:t>спайса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6206" y="194342"/>
            <a:ext cx="3534848" cy="784066"/>
          </a:xfrm>
          <a:gradFill>
            <a:gsLst>
              <a:gs pos="0">
                <a:schemeClr val="bg1">
                  <a:lumMod val="85000"/>
                </a:schemeClr>
              </a:gs>
              <a:gs pos="55000">
                <a:schemeClr val="bg1">
                  <a:lumMod val="50000"/>
                </a:schemeClr>
              </a:gs>
              <a:gs pos="83000">
                <a:schemeClr val="bg1">
                  <a:lumMod val="85000"/>
                </a:schemeClr>
              </a:gs>
              <a:gs pos="100000">
                <a:schemeClr val="bg1">
                  <a:lumMod val="65000"/>
                </a:schemeClr>
              </a:gs>
            </a:gsLst>
            <a:lin ang="5400000" scaled="1"/>
          </a:gradFill>
        </p:spPr>
        <p:txBody>
          <a:bodyPr>
            <a:noAutofit/>
          </a:bodyPr>
          <a:lstStyle/>
          <a:p>
            <a:r>
              <a:rPr lang="ru-RU" sz="4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Кокаиномания</a:t>
            </a:r>
            <a:endParaRPr lang="ru-RU" sz="4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861054" y="5321809"/>
            <a:ext cx="527380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spcAft>
                <a:spcPts val="0"/>
              </a:spcAft>
            </a:pPr>
            <a:r>
              <a:rPr lang="ru-RU" sz="2000" b="1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Кокаин – это алкалоид, являющийся одним из самых распространенных наркотиков. Он оказывает местное обезболивающее действие и стимулирует центральную нервную систему, вызывая эйфорию.</a:t>
            </a:r>
            <a:endParaRPr lang="ru-RU" sz="16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963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419098035"/>
              </p:ext>
            </p:extLst>
          </p:nvPr>
        </p:nvGraphicFramePr>
        <p:xfrm>
          <a:off x="792480" y="345441"/>
          <a:ext cx="7559040" cy="53255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461793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21920" y="359933"/>
            <a:ext cx="3322320" cy="3416320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77593">
                <a:schemeClr val="bg1">
                  <a:lumMod val="65000"/>
                </a:schemeClr>
              </a:gs>
              <a:gs pos="53000">
                <a:schemeClr val="bg1">
                  <a:lumMod val="75000"/>
                </a:schemeClr>
              </a:gs>
            </a:gsLst>
            <a:path path="circle">
              <a:fillToRect l="50000" t="50000" r="100000" b="100000"/>
            </a:path>
          </a:gradFill>
        </p:spPr>
        <p:txBody>
          <a:bodyPr wrap="square">
            <a:spAutoFit/>
          </a:bodyPr>
          <a:lstStyle/>
          <a:p>
            <a:pPr indent="457200" algn="just">
              <a:spcAft>
                <a:spcPts val="0"/>
              </a:spcAft>
            </a:pPr>
            <a:r>
              <a:rPr lang="ru-RU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Вначале у кокаиновых наркоманов появляется беспричинный страх, осложненный галлюцинациями. Затем развивается бред, больному начинает казаться, что под его кожей ползают насекомые. При продолжительном приеме вещества человек сильно худеет, теряет сон.</a:t>
            </a:r>
            <a:endParaRPr lang="ru-RU" sz="1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3171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530340" y="291913"/>
            <a:ext cx="2530495" cy="5262979"/>
          </a:xfrm>
          <a:prstGeom prst="rect">
            <a:avLst/>
          </a:prstGeom>
          <a:gradFill>
            <a:gsLst>
              <a:gs pos="0">
                <a:schemeClr val="bg2">
                  <a:tint val="90000"/>
                  <a:satMod val="92000"/>
                  <a:lumMod val="120000"/>
                </a:schemeClr>
              </a:gs>
              <a:gs pos="100000">
                <a:schemeClr val="bg2">
                  <a:shade val="98000"/>
                  <a:satMod val="120000"/>
                  <a:lumMod val="98000"/>
                </a:schemeClr>
              </a:gs>
            </a:gsLst>
            <a:path path="circle">
              <a:fillToRect l="50000" t="50000" r="100000" b="100000"/>
            </a:path>
          </a:gradFill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Лечение кокаиновой зависимости из-за выраженной психической зависимости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проводится стационарно в отделении интенсивной терапии</a:t>
            </a: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1715773422"/>
              </p:ext>
            </p:extLst>
          </p:nvPr>
        </p:nvGraphicFramePr>
        <p:xfrm>
          <a:off x="-1252895" y="169762"/>
          <a:ext cx="6812280" cy="66882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918807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3340" y="0"/>
            <a:ext cx="9197340" cy="689152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87024" y="223653"/>
            <a:ext cx="6349110" cy="689099"/>
          </a:xfrm>
          <a:prstGeom prst="rect">
            <a:avLst/>
          </a:prstGeom>
          <a:gradFill>
            <a:gsLst>
              <a:gs pos="0">
                <a:schemeClr val="bg2">
                  <a:tint val="90000"/>
                  <a:satMod val="92000"/>
                  <a:lumMod val="120000"/>
                </a:schemeClr>
              </a:gs>
              <a:gs pos="100000">
                <a:schemeClr val="bg2">
                  <a:shade val="98000"/>
                  <a:satMod val="120000"/>
                  <a:lumMod val="98000"/>
                </a:schemeClr>
              </a:gs>
            </a:gsLst>
            <a:path path="circle">
              <a:fillToRect l="50000" t="50000" r="100000" b="100000"/>
            </a:path>
          </a:gradFill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3600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Амфетаминовая</a:t>
            </a:r>
            <a:r>
              <a:rPr lang="ru-RU" sz="36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зависимость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849410" y="4555692"/>
            <a:ext cx="5036820" cy="2677656"/>
          </a:xfrm>
          <a:prstGeom prst="rect">
            <a:avLst/>
          </a:prstGeom>
          <a:gradFill>
            <a:gsLst>
              <a:gs pos="71800">
                <a:schemeClr val="bg1">
                  <a:lumMod val="65000"/>
                </a:schemeClr>
              </a:gs>
              <a:gs pos="0">
                <a:schemeClr val="bg2">
                  <a:tint val="90000"/>
                  <a:satMod val="92000"/>
                  <a:lumMod val="120000"/>
                </a:schemeClr>
              </a:gs>
              <a:gs pos="100000">
                <a:schemeClr val="bg2">
                  <a:shade val="98000"/>
                  <a:satMod val="120000"/>
                  <a:lumMod val="98000"/>
                </a:schemeClr>
              </a:gs>
            </a:gsLst>
            <a:path path="circle">
              <a:fillToRect l="50000" t="50000" r="100000" b="100000"/>
            </a:path>
          </a:gradFill>
        </p:spPr>
        <p:txBody>
          <a:bodyPr wrap="square">
            <a:spAutoFit/>
          </a:bodyPr>
          <a:lstStyle/>
          <a:p>
            <a:pPr indent="457200">
              <a:spcAft>
                <a:spcPts val="0"/>
              </a:spcAft>
            </a:pPr>
            <a:r>
              <a:rPr lang="ru-RU" sz="2400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Амфетамины</a:t>
            </a:r>
            <a:r>
              <a:rPr lang="ru-RU" sz="24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это синтезированные наркотики, являющиеся аналогами эфедрина. Они относятся к </a:t>
            </a:r>
            <a:r>
              <a:rPr lang="ru-RU" sz="2400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психостимуляторам</a:t>
            </a:r>
            <a:r>
              <a:rPr lang="ru-RU" sz="24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а по воздействию на психику похожи </a:t>
            </a:r>
            <a:r>
              <a:rPr lang="ru-RU" sz="24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кокаин.</a:t>
            </a:r>
            <a:endParaRPr lang="ru-RU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117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94786" y="2016535"/>
            <a:ext cx="5794296" cy="2677656"/>
          </a:xfrm>
          <a:prstGeom prst="rect">
            <a:avLst/>
          </a:prstGeom>
          <a:gradFill>
            <a:gsLst>
              <a:gs pos="52300">
                <a:schemeClr val="bg1">
                  <a:lumMod val="75000"/>
                </a:schemeClr>
              </a:gs>
              <a:gs pos="0">
                <a:schemeClr val="bg2">
                  <a:tint val="90000"/>
                  <a:satMod val="92000"/>
                  <a:lumMod val="120000"/>
                </a:schemeClr>
              </a:gs>
              <a:gs pos="100000">
                <a:schemeClr val="bg2">
                  <a:shade val="98000"/>
                  <a:satMod val="120000"/>
                  <a:lumMod val="98000"/>
                </a:schemeClr>
              </a:gs>
            </a:gsLst>
            <a:path path="circle">
              <a:fillToRect l="50000" t="50000" r="100000" b="100000"/>
            </a:path>
          </a:gradFill>
        </p:spPr>
        <p:txBody>
          <a:bodyPr wrap="square">
            <a:spAutoFit/>
          </a:bodyPr>
          <a:lstStyle/>
          <a:p>
            <a:pPr indent="457200">
              <a:spcAft>
                <a:spcPts val="0"/>
              </a:spcAft>
            </a:pPr>
            <a:r>
              <a:rPr lang="ru-RU" sz="24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Вначале </a:t>
            </a:r>
            <a:r>
              <a:rPr lang="ru-RU" sz="2400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амфетаминовый</a:t>
            </a:r>
            <a:r>
              <a:rPr lang="ru-RU" sz="24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зависимый чувствует бодрость, приподнятое настроение, но при увеличении дозы наступают галлюцинации и бред. Прекращение приема </a:t>
            </a:r>
            <a:r>
              <a:rPr lang="ru-RU" sz="2400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амфетаминов</a:t>
            </a:r>
            <a:r>
              <a:rPr lang="ru-RU" sz="24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провоцирует бессонницу, апатию, депрессию.</a:t>
            </a:r>
            <a:endParaRPr lang="ru-RU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3109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9144000" cy="685461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823924" y="266393"/>
            <a:ext cx="5730240" cy="2923877"/>
          </a:xfrm>
          <a:prstGeom prst="rect">
            <a:avLst/>
          </a:prstGeom>
          <a:gradFill>
            <a:gsLst>
              <a:gs pos="48500">
                <a:schemeClr val="bg1">
                  <a:lumMod val="75000"/>
                </a:schemeClr>
              </a:gs>
              <a:gs pos="0">
                <a:schemeClr val="bg1">
                  <a:lumMod val="85000"/>
                </a:schemeClr>
              </a:gs>
              <a:gs pos="100000">
                <a:schemeClr val="bg2">
                  <a:shade val="98000"/>
                  <a:satMod val="120000"/>
                  <a:lumMod val="98000"/>
                </a:schemeClr>
              </a:gs>
            </a:gsLst>
            <a:path path="circle">
              <a:fillToRect l="50000" t="50000" r="100000" b="100000"/>
            </a:path>
          </a:gradFill>
        </p:spPr>
        <p:txBody>
          <a:bodyPr wrap="square">
            <a:spAutoFit/>
          </a:bodyPr>
          <a:lstStyle/>
          <a:p>
            <a:pPr indent="457200">
              <a:lnSpc>
                <a:spcPct val="115000"/>
              </a:lnSpc>
              <a:spcAft>
                <a:spcPts val="0"/>
              </a:spcAft>
            </a:pPr>
            <a:r>
              <a:rPr lang="ru-RU" sz="20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Даже кратковременный прием </a:t>
            </a:r>
            <a:r>
              <a:rPr lang="ru-RU" sz="2000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амфетаминов</a:t>
            </a:r>
            <a:r>
              <a:rPr lang="ru-RU" sz="20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может вызвать серьезные осложнения: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ru-RU" sz="20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психозы;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ru-RU" sz="20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поражения сердца и сосудов;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ru-RU" sz="20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нарушения мозговых функций;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ru-RU" sz="20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повышение или понижение давления;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ru-RU" sz="20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нервное истощение.</a:t>
            </a:r>
            <a:endParaRPr lang="ru-RU" sz="20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2400" y="5516131"/>
            <a:ext cx="4572000" cy="1366528"/>
          </a:xfrm>
          <a:prstGeom prst="rect">
            <a:avLst/>
          </a:prstGeom>
          <a:gradFill>
            <a:gsLst>
              <a:gs pos="48500">
                <a:schemeClr val="bg1">
                  <a:lumMod val="75000"/>
                </a:schemeClr>
              </a:gs>
              <a:gs pos="0">
                <a:schemeClr val="bg1">
                  <a:lumMod val="85000"/>
                </a:schemeClr>
              </a:gs>
              <a:gs pos="100000">
                <a:schemeClr val="bg2">
                  <a:shade val="98000"/>
                  <a:satMod val="120000"/>
                  <a:lumMod val="98000"/>
                </a:schemeClr>
              </a:gs>
            </a:gsLst>
            <a:path path="circle">
              <a:fillToRect l="50000" t="50000" r="100000" b="100000"/>
            </a:path>
          </a:gradFill>
        </p:spPr>
        <p:txBody>
          <a:bodyPr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результате продолжительного приема развиваются необратимые последствия: паралич ног, слабоумие. Многие случаи завершаются летальным исходом.</a:t>
            </a:r>
            <a:endParaRPr lang="ru-RU" sz="1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2177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6170"/>
          </a:xfrm>
        </p:spPr>
        <p:txBody>
          <a:bodyPr>
            <a:normAutofit fontScale="90000"/>
          </a:bodyPr>
          <a:lstStyle/>
          <a:p>
            <a:r>
              <a:rPr lang="ru-RU" sz="6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Полинаркомания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4294967295"/>
          </p:nvPr>
        </p:nvGraphicFramePr>
        <p:xfrm>
          <a:off x="179512" y="1196752"/>
          <a:ext cx="8712968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6170"/>
          </a:xfrm>
        </p:spPr>
        <p:txBody>
          <a:bodyPr>
            <a:normAutofit fontScale="90000"/>
          </a:bodyPr>
          <a:lstStyle/>
          <a:p>
            <a:r>
              <a:rPr lang="ru-RU" sz="6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Полинаркомания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4294967295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sz="quarter" idx="13"/>
          </p:nvPr>
        </p:nvSpPr>
        <p:spPr>
          <a:xfrm>
            <a:off x="1331640" y="620688"/>
            <a:ext cx="6840760" cy="4810848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3200" i="0" dirty="0">
                <a:solidFill>
                  <a:srgbClr val="000000"/>
                </a:solidFill>
                <a:latin typeface="Times New Roman"/>
              </a:rPr>
              <a:t>Наркомания формируется в результате употребления различных </a:t>
            </a:r>
            <a:r>
              <a:rPr lang="ru-RU" sz="3200" b="1" i="0" dirty="0">
                <a:solidFill>
                  <a:srgbClr val="000000"/>
                </a:solidFill>
                <a:latin typeface="Times New Roman"/>
              </a:rPr>
              <a:t>видов наркотиков</a:t>
            </a:r>
            <a:r>
              <a:rPr lang="ru-RU" sz="3200" i="0" dirty="0">
                <a:solidFill>
                  <a:srgbClr val="000000"/>
                </a:solidFill>
                <a:latin typeface="Times New Roman"/>
              </a:rPr>
              <a:t>:</a:t>
            </a:r>
          </a:p>
          <a:p>
            <a:r>
              <a:rPr lang="ru-RU" sz="2400" i="0" dirty="0" smtClean="0">
                <a:solidFill>
                  <a:srgbClr val="000000"/>
                </a:solidFill>
                <a:latin typeface="Times New Roman"/>
              </a:rPr>
              <a:t>кокаина</a:t>
            </a:r>
            <a:r>
              <a:rPr lang="ru-RU" sz="2400" i="0" dirty="0">
                <a:solidFill>
                  <a:srgbClr val="000000"/>
                </a:solidFill>
                <a:latin typeface="Times New Roman"/>
              </a:rPr>
              <a:t>;</a:t>
            </a:r>
          </a:p>
          <a:p>
            <a:r>
              <a:rPr lang="ru-RU" sz="2400" i="0" dirty="0" err="1" smtClean="0">
                <a:solidFill>
                  <a:srgbClr val="000000"/>
                </a:solidFill>
                <a:latin typeface="Times New Roman"/>
              </a:rPr>
              <a:t>амфетаминов</a:t>
            </a:r>
            <a:r>
              <a:rPr lang="ru-RU" sz="2400" i="0" dirty="0">
                <a:solidFill>
                  <a:srgbClr val="000000"/>
                </a:solidFill>
                <a:latin typeface="Times New Roman"/>
              </a:rPr>
              <a:t>;</a:t>
            </a:r>
          </a:p>
          <a:p>
            <a:r>
              <a:rPr lang="ru-RU" sz="2400" i="0" dirty="0" smtClean="0">
                <a:solidFill>
                  <a:srgbClr val="000000"/>
                </a:solidFill>
                <a:latin typeface="Times New Roman"/>
              </a:rPr>
              <a:t>комбинирования </a:t>
            </a:r>
            <a:r>
              <a:rPr lang="ru-RU" sz="2400" i="0" dirty="0">
                <a:solidFill>
                  <a:srgbClr val="000000"/>
                </a:solidFill>
                <a:latin typeface="Times New Roman"/>
              </a:rPr>
              <a:t>разных веществ;</a:t>
            </a:r>
          </a:p>
          <a:p>
            <a:r>
              <a:rPr lang="ru-RU" sz="2400" i="0" dirty="0" err="1" smtClean="0">
                <a:solidFill>
                  <a:srgbClr val="000000"/>
                </a:solidFill>
                <a:latin typeface="Times New Roman"/>
              </a:rPr>
              <a:t>каннабиоидов</a:t>
            </a:r>
            <a:r>
              <a:rPr lang="ru-RU" sz="2400" i="0" dirty="0">
                <a:solidFill>
                  <a:srgbClr val="000000"/>
                </a:solidFill>
                <a:latin typeface="Times New Roman"/>
              </a:rPr>
              <a:t>;</a:t>
            </a:r>
          </a:p>
          <a:p>
            <a:r>
              <a:rPr lang="ru-RU" sz="2400" i="0" dirty="0" err="1" smtClean="0">
                <a:solidFill>
                  <a:srgbClr val="000000"/>
                </a:solidFill>
                <a:latin typeface="Times New Roman"/>
              </a:rPr>
              <a:t>опиоидов</a:t>
            </a:r>
            <a:r>
              <a:rPr lang="ru-RU" sz="2400" i="0" dirty="0">
                <a:solidFill>
                  <a:srgbClr val="000000"/>
                </a:solidFill>
                <a:latin typeface="Times New Roman"/>
              </a:rPr>
              <a:t>;</a:t>
            </a:r>
          </a:p>
          <a:p>
            <a:r>
              <a:rPr lang="ru-RU" sz="2400" i="0" dirty="0" err="1" smtClean="0">
                <a:solidFill>
                  <a:srgbClr val="000000"/>
                </a:solidFill>
                <a:latin typeface="Times New Roman"/>
              </a:rPr>
              <a:t>галлюцинагенов</a:t>
            </a:r>
            <a:r>
              <a:rPr lang="ru-RU" sz="2400" i="0" dirty="0">
                <a:solidFill>
                  <a:srgbClr val="000000"/>
                </a:solidFill>
                <a:latin typeface="Times New Roman"/>
              </a:rPr>
              <a:t>;</a:t>
            </a:r>
          </a:p>
          <a:p>
            <a:r>
              <a:rPr lang="ru-RU" sz="2400" i="0" dirty="0" smtClean="0">
                <a:solidFill>
                  <a:srgbClr val="000000"/>
                </a:solidFill>
                <a:latin typeface="Times New Roman"/>
              </a:rPr>
              <a:t>медикаментов</a:t>
            </a:r>
            <a:r>
              <a:rPr lang="ru-RU" sz="2400" i="0" dirty="0">
                <a:solidFill>
                  <a:srgbClr val="000000"/>
                </a:solidFill>
                <a:latin typeface="Times New Roman"/>
              </a:rPr>
              <a:t>;</a:t>
            </a:r>
          </a:p>
          <a:p>
            <a:r>
              <a:rPr lang="ru-RU" sz="2400" i="0" dirty="0" smtClean="0">
                <a:solidFill>
                  <a:srgbClr val="000000"/>
                </a:solidFill>
                <a:latin typeface="Times New Roman"/>
              </a:rPr>
              <a:t>спайса</a:t>
            </a:r>
            <a:r>
              <a:rPr lang="ru-RU" sz="2400" i="0" dirty="0">
                <a:solidFill>
                  <a:srgbClr val="000000"/>
                </a:solidFill>
                <a:latin typeface="Times New Roman"/>
              </a:rPr>
              <a:t>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63875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6170"/>
          </a:xfrm>
        </p:spPr>
        <p:txBody>
          <a:bodyPr>
            <a:normAutofit fontScale="90000"/>
          </a:bodyPr>
          <a:lstStyle/>
          <a:p>
            <a:r>
              <a:rPr lang="ru-RU" sz="6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Полинаркомания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4294967295"/>
          </p:nvPr>
        </p:nvGraphicFramePr>
        <p:xfrm>
          <a:off x="457200" y="1600200"/>
          <a:ext cx="8229600" cy="48531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8424936" cy="1789092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Каннабиоидная</a:t>
            </a: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наркомания</a:t>
            </a:r>
            <a:endParaRPr lang="ru-RU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4294967295"/>
          </p:nvPr>
        </p:nvGraphicFramePr>
        <p:xfrm>
          <a:off x="500034" y="1268760"/>
          <a:ext cx="8229600" cy="51145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3776" y="260648"/>
            <a:ext cx="8182680" cy="1415752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Каннабиоидная</a:t>
            </a: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наркомания</a:t>
            </a:r>
            <a:endParaRPr lang="ru-RU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2" name="Содержимое 11"/>
          <p:cNvGraphicFramePr>
            <a:graphicFrameLocks noGrp="1"/>
          </p:cNvGraphicFramePr>
          <p:nvPr>
            <p:ph sz="half" idx="1"/>
          </p:nvPr>
        </p:nvGraphicFramePr>
        <p:xfrm>
          <a:off x="457200" y="1052736"/>
          <a:ext cx="8219256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424936" cy="148776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Каннабиоидная</a:t>
            </a: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наркомания</a:t>
            </a:r>
            <a:endParaRPr lang="ru-RU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sz="half" idx="2"/>
          </p:nvPr>
        </p:nvGraphicFramePr>
        <p:xfrm>
          <a:off x="683568" y="1124744"/>
          <a:ext cx="8208912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332656"/>
            <a:ext cx="8208912" cy="320129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Каннабиоидная</a:t>
            </a: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наркомания</a:t>
            </a:r>
            <a:endParaRPr lang="ru-RU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4294967295"/>
          </p:nvPr>
        </p:nvGraphicFramePr>
        <p:xfrm>
          <a:off x="457200" y="980728"/>
          <a:ext cx="8229600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404664"/>
            <a:ext cx="7416824" cy="3129282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Опийная наркомания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4294967295"/>
          </p:nvPr>
        </p:nvGraphicFramePr>
        <p:xfrm>
          <a:off x="457200" y="1124744"/>
          <a:ext cx="8229600" cy="50014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357166"/>
            <a:ext cx="8280920" cy="1979466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Опийная наркомания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4294967295"/>
          </p:nvPr>
        </p:nvGraphicFramePr>
        <p:xfrm>
          <a:off x="642910" y="1340768"/>
          <a:ext cx="8229600" cy="53283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14" y="357166"/>
            <a:ext cx="7462042" cy="1979466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Опийная наркомания</a:t>
            </a:r>
            <a:r>
              <a:rPr lang="ru-RU" sz="1200" dirty="0" smtClean="0"/>
              <a:t/>
            </a:r>
            <a:br>
              <a:rPr lang="ru-RU" sz="1200" dirty="0" smtClean="0"/>
            </a:br>
            <a:endParaRPr lang="ru-RU" sz="1200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4294967295"/>
          </p:nvPr>
        </p:nvGraphicFramePr>
        <p:xfrm>
          <a:off x="500034" y="1268760"/>
          <a:ext cx="8229600" cy="544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716016" y="4869160"/>
            <a:ext cx="4446240" cy="19888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4850904" y="4941540"/>
            <a:ext cx="417646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rgbClr val="000000"/>
                </a:solidFill>
                <a:latin typeface="Times New Roman"/>
              </a:rPr>
              <a:t>Проба наркотика происходит от желания испытать эйфорию, но очень скоро возникает зависимость, которая подавляет все эмоции и физические ощущения.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761638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4293096"/>
            <a:ext cx="4283968" cy="2564904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107504" y="4456735"/>
            <a:ext cx="417646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Times New Roman"/>
              </a:rPr>
              <a:t>Самый распространенный вид наркомании – прием </a:t>
            </a:r>
            <a:r>
              <a:rPr lang="ru-RU" sz="2400" dirty="0" err="1">
                <a:latin typeface="Times New Roman"/>
              </a:rPr>
              <a:t>опиоидов</a:t>
            </a:r>
            <a:r>
              <a:rPr lang="ru-RU" sz="2400" dirty="0">
                <a:latin typeface="Times New Roman"/>
              </a:rPr>
              <a:t>, который часто завершается комой и смертью из-за передозировки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616599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692696"/>
            <a:ext cx="3648075" cy="5184576"/>
          </a:xfrm>
        </p:spPr>
      </p:pic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496754" y="1124744"/>
            <a:ext cx="3639311" cy="460851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000" b="1" i="0" dirty="0" err="1">
                <a:solidFill>
                  <a:srgbClr val="000000"/>
                </a:solidFill>
                <a:latin typeface="Times New Roman"/>
              </a:rPr>
              <a:t>Амфетамины</a:t>
            </a:r>
            <a:r>
              <a:rPr lang="ru-RU" sz="2000" b="1" i="0" dirty="0">
                <a:solidFill>
                  <a:srgbClr val="000000"/>
                </a:solidFill>
                <a:latin typeface="Times New Roman"/>
              </a:rPr>
              <a:t> и соли </a:t>
            </a:r>
            <a:r>
              <a:rPr lang="ru-RU" sz="2000" i="0" dirty="0">
                <a:solidFill>
                  <a:srgbClr val="000000"/>
                </a:solidFill>
                <a:latin typeface="Times New Roman"/>
              </a:rPr>
              <a:t>опасны тем, что вызывают стойкое желание испытывать эйфорию снова. Однако с каждой дозой самочувствие ухудшается, развивается бред, а впоследствии – шизофрения.</a:t>
            </a:r>
          </a:p>
          <a:p>
            <a:pPr marL="0" indent="0" algn="ctr">
              <a:buNone/>
            </a:pPr>
            <a:endParaRPr lang="ru-RU" sz="2000" i="0" dirty="0" smtClean="0">
              <a:solidFill>
                <a:srgbClr val="000000"/>
              </a:solidFill>
              <a:latin typeface="Times New Roman"/>
            </a:endParaRPr>
          </a:p>
          <a:p>
            <a:pPr marL="0" indent="0" algn="ctr">
              <a:buNone/>
            </a:pPr>
            <a:r>
              <a:rPr lang="ru-RU" sz="2000" i="0" dirty="0" smtClean="0">
                <a:solidFill>
                  <a:srgbClr val="000000"/>
                </a:solidFill>
                <a:latin typeface="Times New Roman"/>
              </a:rPr>
              <a:t>Прием </a:t>
            </a:r>
            <a:r>
              <a:rPr lang="ru-RU" sz="2000" b="1" i="0" dirty="0">
                <a:solidFill>
                  <a:srgbClr val="000000"/>
                </a:solidFill>
                <a:latin typeface="Times New Roman"/>
              </a:rPr>
              <a:t>кокаина</a:t>
            </a:r>
            <a:r>
              <a:rPr lang="ru-RU" sz="2000" i="0" dirty="0">
                <a:solidFill>
                  <a:srgbClr val="000000"/>
                </a:solidFill>
                <a:latin typeface="Times New Roman"/>
              </a:rPr>
              <a:t>, хоть и начинается с ощущения благополучия, но приводит к опасным болезням.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97638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148064" y="4365104"/>
            <a:ext cx="3995936" cy="2492896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5292080" y="4653136"/>
            <a:ext cx="385192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err="1">
                <a:solidFill>
                  <a:srgbClr val="000000"/>
                </a:solidFill>
                <a:latin typeface="Times New Roman"/>
              </a:rPr>
              <a:t>Каннабиноидная</a:t>
            </a:r>
            <a:r>
              <a:rPr lang="ru-RU" dirty="0">
                <a:solidFill>
                  <a:srgbClr val="000000"/>
                </a:solidFill>
                <a:latin typeface="Times New Roman"/>
              </a:rPr>
              <a:t> зависимость формируется долго, и в этом кроется ее опасность. Вначале человеку кажется, что он достигает расслабления и умиротворения, но позже наркотик становится единственным смыслом его жизни.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73186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half" idx="1"/>
          </p:nvPr>
        </p:nvSpPr>
        <p:spPr>
          <a:xfrm>
            <a:off x="4486998" y="692696"/>
            <a:ext cx="4117450" cy="504056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800" i="0" dirty="0">
                <a:solidFill>
                  <a:srgbClr val="000000"/>
                </a:solidFill>
                <a:latin typeface="Times New Roman"/>
              </a:rPr>
              <a:t>Все виды зависимости от наркотиков имеют общую черту: человек начинает принимать вещества в надежде решить проблему, но в итоге становится зависимым. Реабилитация всегда длительная и трудоемкая.</a:t>
            </a:r>
            <a:endParaRPr lang="ru-RU" sz="2800" dirty="0"/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552" y="836712"/>
            <a:ext cx="3312368" cy="3960713"/>
          </a:xfrm>
        </p:spPr>
      </p:pic>
    </p:spTree>
    <p:extLst>
      <p:ext uri="{BB962C8B-B14F-4D97-AF65-F5344CB8AC3E}">
        <p14:creationId xmlns:p14="http://schemas.microsoft.com/office/powerpoint/2010/main" val="740027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a0f891bcf6f7330d5c3a95cc151d79d2.jpg"/>
          <p:cNvPicPr>
            <a:picLocks noGrp="1" noChangeAspect="1"/>
          </p:cNvPicPr>
          <p:nvPr>
            <p:ph sz="quarter"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0" y="-214338"/>
            <a:ext cx="9144000" cy="707233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0"/>
            <a:ext cx="4357718" cy="3143248"/>
          </a:xfrm>
          <a:solidFill>
            <a:schemeClr val="bg1">
              <a:alpha val="62000"/>
            </a:schemeClr>
          </a:solidFill>
        </p:spPr>
        <p:txBody>
          <a:bodyPr>
            <a:normAutofit fontScale="90000"/>
          </a:bodyPr>
          <a:lstStyle/>
          <a:p>
            <a:r>
              <a:rPr lang="ru-RU" sz="4400" b="1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Зависимость, вызванная галлюциногенами </a:t>
            </a:r>
            <a:endParaRPr lang="ru-RU" sz="4400" b="1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radeshow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Tradeshow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宋体"/>
        <a:font script="Hant" typeface="新細明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adeshow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300000"/>
              </a:schemeClr>
            </a:gs>
            <a:gs pos="35000">
              <a:schemeClr val="phClr">
                <a:tint val="45000"/>
                <a:satMod val="300000"/>
              </a:schemeClr>
            </a:gs>
            <a:gs pos="69000">
              <a:schemeClr val="phClr">
                <a:tint val="45000"/>
                <a:satMod val="350000"/>
              </a:schemeClr>
            </a:gs>
            <a:gs pos="100000">
              <a:schemeClr val="phClr">
                <a:tint val="60000"/>
                <a:satMod val="350000"/>
              </a:schemeClr>
            </a:gs>
          </a:gsLst>
          <a:path path="circle">
            <a:fillToRect l="50000" t="50000" r="100000" b="100000"/>
          </a:path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38475" cap="flat" cmpd="sng" algn="ctr">
          <a:solidFill>
            <a:schemeClr val="phClr"/>
          </a:solidFill>
          <a:prstDash val="solid"/>
        </a:ln>
        <a:ln w="548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4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>
              <a:rot lat="0" lon="0" rev="3600000"/>
            </a:lightRig>
          </a:scene3d>
          <a:sp3d contourW="31750" prstMaterial="flat">
            <a:bevelT w="127000" h="254000" prst="angle"/>
            <a:contourClr>
              <a:schemeClr val="phClr">
                <a:shade val="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20000">
              <a:schemeClr val="phClr">
                <a:tint val="80000"/>
                <a:lumMod val="100000"/>
              </a:schemeClr>
            </a:gs>
            <a:gs pos="100000">
              <a:schemeClr val="phClr">
                <a:tint val="100000"/>
                <a:lumMod val="80000"/>
              </a:schemeClr>
            </a:gs>
          </a:gsLst>
          <a:path path="circle">
            <a:fillToRect l="50000" t="20000" r="100000" b="100000"/>
          </a:path>
        </a:gradFill>
        <a:gradFill rotWithShape="1">
          <a:gsLst>
            <a:gs pos="0">
              <a:schemeClr val="phClr">
                <a:tint val="100000"/>
                <a:lumMod val="100000"/>
              </a:schemeClr>
            </a:gs>
            <a:gs pos="100000">
              <a:schemeClr val="phClr">
                <a:shade val="100000"/>
                <a:lumMod val="60000"/>
              </a:schemeClr>
            </a:gs>
          </a:gsLst>
          <a:path path="circle">
            <a:fillToRect l="50000" t="2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TM01859861[[fn=Выставка]]</Template>
  <TotalTime>35</TotalTime>
  <Words>967</Words>
  <Application>Microsoft Office PowerPoint</Application>
  <PresentationFormat>Экран (4:3)</PresentationFormat>
  <Paragraphs>124</Paragraphs>
  <Slides>37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38" baseType="lpstr">
      <vt:lpstr>Tradeshow</vt:lpstr>
      <vt:lpstr>Виды зависимостей  от наркотических  средств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Зависимость, вызванная галлюциногенами </vt:lpstr>
      <vt:lpstr>:   </vt:lpstr>
      <vt:lpstr>Презентация PowerPoint</vt:lpstr>
      <vt:lpstr>Злоупотребление лекарственными препаратами </vt:lpstr>
      <vt:lpstr>Зависимость от снотворных и транквилизаторов </vt:lpstr>
      <vt:lpstr>Презентация PowerPoint</vt:lpstr>
      <vt:lpstr>Презентация PowerPoint</vt:lpstr>
      <vt:lpstr>Спайсовая зависимость </vt:lpstr>
      <vt:lpstr>Спайс – смесь трав, пропитанных химией Главный компонент спайса по принципу действия схож с марихуаной  </vt:lpstr>
      <vt:lpstr>Спайс вызывает следующие симптомы </vt:lpstr>
      <vt:lpstr>Главная опасность спайса – привыкание с 1 дозы.</vt:lpstr>
      <vt:lpstr>Презентация PowerPoint</vt:lpstr>
      <vt:lpstr>Кокаиномания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Полинаркомания </vt:lpstr>
      <vt:lpstr>Полинаркомания </vt:lpstr>
      <vt:lpstr>Полинаркомания </vt:lpstr>
      <vt:lpstr>Каннабиоидная наркомания</vt:lpstr>
      <vt:lpstr>Каннабиоидная наркомания</vt:lpstr>
      <vt:lpstr>Каннабиоидная наркомания</vt:lpstr>
      <vt:lpstr>Каннабиоидная наркомания</vt:lpstr>
      <vt:lpstr>Опийная наркомания </vt:lpstr>
      <vt:lpstr>Опийная наркомания </vt:lpstr>
      <vt:lpstr>Опийная наркомания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Виды зависимостей  от наркотических  средств</dc:title>
  <dc:creator>Полина Иванова</dc:creator>
  <cp:lastModifiedBy>ddd</cp:lastModifiedBy>
  <cp:revision>10</cp:revision>
  <dcterms:created xsi:type="dcterms:W3CDTF">2018-05-07T20:05:12Z</dcterms:created>
  <dcterms:modified xsi:type="dcterms:W3CDTF">2018-05-21T07:16:50Z</dcterms:modified>
</cp:coreProperties>
</file>