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57" r:id="rId3"/>
    <p:sldId id="270" r:id="rId4"/>
    <p:sldId id="261" r:id="rId5"/>
    <p:sldId id="271" r:id="rId6"/>
    <p:sldId id="272" r:id="rId7"/>
    <p:sldId id="273" r:id="rId8"/>
    <p:sldId id="275" r:id="rId9"/>
    <p:sldId id="274" r:id="rId10"/>
    <p:sldId id="276" r:id="rId1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80" d="100"/>
          <a:sy n="80" d="100"/>
        </p:scale>
        <p:origin x="-84" y="-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2A999-B3E3-4B90-88AB-741EA7A555EA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8C6A122-7479-4F20-97B3-9A7E1F8B7086}">
      <dgm:prSet/>
      <dgm:spPr/>
      <dgm:t>
        <a:bodyPr/>
        <a:lstStyle/>
        <a:p>
          <a:pPr rtl="0"/>
          <a:r>
            <a:rPr lang="ru-RU" baseline="0" dirty="0" smtClean="0"/>
            <a:t>Существуют физические признаки, указывающие на то, что подросток пристрастился к наркотикам:</a:t>
          </a:r>
          <a:endParaRPr lang="ru-RU" dirty="0"/>
        </a:p>
      </dgm:t>
    </dgm:pt>
    <dgm:pt modelId="{0662ED1E-8C3B-4A13-BA1D-57F2AB6EDBA8}" type="parTrans" cxnId="{668E2A3A-94D1-42F4-BC7E-5211BF3E5877}">
      <dgm:prSet/>
      <dgm:spPr/>
      <dgm:t>
        <a:bodyPr/>
        <a:lstStyle/>
        <a:p>
          <a:endParaRPr lang="ru-RU"/>
        </a:p>
      </dgm:t>
    </dgm:pt>
    <dgm:pt modelId="{9C327DBF-F42F-4865-B4BF-34ADD0FAEF39}" type="sibTrans" cxnId="{668E2A3A-94D1-42F4-BC7E-5211BF3E5877}">
      <dgm:prSet/>
      <dgm:spPr/>
      <dgm:t>
        <a:bodyPr/>
        <a:lstStyle/>
        <a:p>
          <a:endParaRPr lang="ru-RU"/>
        </a:p>
      </dgm:t>
    </dgm:pt>
    <dgm:pt modelId="{3DD04F7A-B10B-46A2-AB76-D35AD8639C08}">
      <dgm:prSet/>
      <dgm:spPr/>
      <dgm:t>
        <a:bodyPr/>
        <a:lstStyle/>
        <a:p>
          <a:pPr rtl="0"/>
          <a:r>
            <a:rPr lang="ru-RU" baseline="0" dirty="0" smtClean="0"/>
            <a:t>суженные или расширенные зрачки, независимо от освещения;</a:t>
          </a:r>
          <a:br>
            <a:rPr lang="ru-RU" baseline="0" dirty="0" smtClean="0"/>
          </a:br>
          <a:endParaRPr lang="ru-RU" dirty="0"/>
        </a:p>
      </dgm:t>
    </dgm:pt>
    <dgm:pt modelId="{CCF5EE79-0873-4884-A623-D575BC9E6F43}" type="parTrans" cxnId="{0D8E6CE6-41E5-40B4-BDA7-5C1B2DB2716C}">
      <dgm:prSet/>
      <dgm:spPr/>
      <dgm:t>
        <a:bodyPr/>
        <a:lstStyle/>
        <a:p>
          <a:endParaRPr lang="ru-RU"/>
        </a:p>
      </dgm:t>
    </dgm:pt>
    <dgm:pt modelId="{04C3CF28-2590-4F9A-85EF-F00D2824FD80}" type="sibTrans" cxnId="{0D8E6CE6-41E5-40B4-BDA7-5C1B2DB2716C}">
      <dgm:prSet/>
      <dgm:spPr/>
      <dgm:t>
        <a:bodyPr/>
        <a:lstStyle/>
        <a:p>
          <a:endParaRPr lang="ru-RU"/>
        </a:p>
      </dgm:t>
    </dgm:pt>
    <dgm:pt modelId="{EF4F892F-24D6-4513-8806-131ABB8D507B}">
      <dgm:prSet/>
      <dgm:spPr/>
      <dgm:t>
        <a:bodyPr/>
        <a:lstStyle/>
        <a:p>
          <a:pPr rtl="0"/>
          <a:r>
            <a:rPr lang="ru-RU" baseline="0" dirty="0" smtClean="0"/>
            <a:t>медленная и невнятная речь;</a:t>
          </a:r>
          <a:br>
            <a:rPr lang="ru-RU" baseline="0" dirty="0" smtClean="0"/>
          </a:br>
          <a:endParaRPr lang="ru-RU" dirty="0"/>
        </a:p>
      </dgm:t>
    </dgm:pt>
    <dgm:pt modelId="{2396E9A1-3C59-4B5A-BB3E-E151F5F6205C}" type="parTrans" cxnId="{EC0C1312-DD05-4A73-815C-1ABCB40E50D7}">
      <dgm:prSet/>
      <dgm:spPr/>
      <dgm:t>
        <a:bodyPr/>
        <a:lstStyle/>
        <a:p>
          <a:endParaRPr lang="ru-RU"/>
        </a:p>
      </dgm:t>
    </dgm:pt>
    <dgm:pt modelId="{C4EEDBDB-DDA3-48E3-85E0-17E2E415F76E}" type="sibTrans" cxnId="{EC0C1312-DD05-4A73-815C-1ABCB40E50D7}">
      <dgm:prSet/>
      <dgm:spPr/>
      <dgm:t>
        <a:bodyPr/>
        <a:lstStyle/>
        <a:p>
          <a:endParaRPr lang="ru-RU"/>
        </a:p>
      </dgm:t>
    </dgm:pt>
    <dgm:pt modelId="{2492FB45-4A19-44D9-A886-5773161BBE85}">
      <dgm:prSet/>
      <dgm:spPr/>
      <dgm:t>
        <a:bodyPr/>
        <a:lstStyle/>
        <a:p>
          <a:pPr rtl="0"/>
          <a:r>
            <a:rPr lang="ru-RU" baseline="0" dirty="0" smtClean="0"/>
            <a:t>нарушение координации движений;</a:t>
          </a:r>
          <a:br>
            <a:rPr lang="ru-RU" baseline="0" dirty="0" smtClean="0"/>
          </a:br>
          <a:endParaRPr lang="ru-RU" dirty="0"/>
        </a:p>
      </dgm:t>
    </dgm:pt>
    <dgm:pt modelId="{E9864946-1311-4698-B8AD-D7D2A27655BF}" type="parTrans" cxnId="{652E54B2-9746-437B-AF6C-2E0666527E62}">
      <dgm:prSet/>
      <dgm:spPr/>
      <dgm:t>
        <a:bodyPr/>
        <a:lstStyle/>
        <a:p>
          <a:endParaRPr lang="ru-RU"/>
        </a:p>
      </dgm:t>
    </dgm:pt>
    <dgm:pt modelId="{3999C780-8569-4E5B-B9EA-CE08131CEAD7}" type="sibTrans" cxnId="{652E54B2-9746-437B-AF6C-2E0666527E62}">
      <dgm:prSet/>
      <dgm:spPr/>
      <dgm:t>
        <a:bodyPr/>
        <a:lstStyle/>
        <a:p>
          <a:endParaRPr lang="ru-RU"/>
        </a:p>
      </dgm:t>
    </dgm:pt>
    <dgm:pt modelId="{197895C7-709D-423E-B529-7C5301AE171C}">
      <dgm:prSet/>
      <dgm:spPr/>
      <dgm:t>
        <a:bodyPr/>
        <a:lstStyle/>
        <a:p>
          <a:pPr rtl="0"/>
          <a:r>
            <a:rPr lang="ru-RU" baseline="0" dirty="0" smtClean="0"/>
            <a:t>очень бледная кожа;</a:t>
          </a:r>
          <a:br>
            <a:rPr lang="ru-RU" baseline="0" dirty="0" smtClean="0"/>
          </a:br>
          <a:endParaRPr lang="ru-RU" dirty="0"/>
        </a:p>
      </dgm:t>
    </dgm:pt>
    <dgm:pt modelId="{DF06AAA6-1808-4B0A-BEB6-AD5E301C2005}" type="parTrans" cxnId="{E4CC3986-BC6D-4DA4-AB3F-511199D6C5CA}">
      <dgm:prSet/>
      <dgm:spPr/>
      <dgm:t>
        <a:bodyPr/>
        <a:lstStyle/>
        <a:p>
          <a:endParaRPr lang="ru-RU"/>
        </a:p>
      </dgm:t>
    </dgm:pt>
    <dgm:pt modelId="{2159F7A0-725E-4447-9B07-DFD0CB9492DA}" type="sibTrans" cxnId="{E4CC3986-BC6D-4DA4-AB3F-511199D6C5CA}">
      <dgm:prSet/>
      <dgm:spPr/>
      <dgm:t>
        <a:bodyPr/>
        <a:lstStyle/>
        <a:p>
          <a:endParaRPr lang="ru-RU"/>
        </a:p>
      </dgm:t>
    </dgm:pt>
    <dgm:pt modelId="{D4AADC25-7F61-468D-9887-8A69DDF8FBB2}">
      <dgm:prSet/>
      <dgm:spPr/>
      <dgm:t>
        <a:bodyPr/>
        <a:lstStyle/>
        <a:p>
          <a:pPr rtl="0"/>
          <a:r>
            <a:rPr lang="ru-RU" baseline="0" smtClean="0"/>
            <a:t>плохая </a:t>
          </a:r>
          <a:r>
            <a:rPr lang="ru-RU" baseline="0" dirty="0" smtClean="0"/>
            <a:t>память и депрессивное состояние</a:t>
          </a:r>
          <a:endParaRPr lang="ru-RU" dirty="0"/>
        </a:p>
      </dgm:t>
    </dgm:pt>
    <dgm:pt modelId="{D9EC4337-2F6F-4C36-A7FE-2D1D5B77A46D}" type="parTrans" cxnId="{1473C3EF-4357-4F56-8558-EBDCD7CDE764}">
      <dgm:prSet/>
      <dgm:spPr/>
      <dgm:t>
        <a:bodyPr/>
        <a:lstStyle/>
        <a:p>
          <a:endParaRPr lang="ru-RU"/>
        </a:p>
      </dgm:t>
    </dgm:pt>
    <dgm:pt modelId="{D7C2781E-7A56-4F32-B38D-1B63CC604036}" type="sibTrans" cxnId="{1473C3EF-4357-4F56-8558-EBDCD7CDE764}">
      <dgm:prSet/>
      <dgm:spPr/>
      <dgm:t>
        <a:bodyPr/>
        <a:lstStyle/>
        <a:p>
          <a:endParaRPr lang="ru-RU"/>
        </a:p>
      </dgm:t>
    </dgm:pt>
    <dgm:pt modelId="{EFDDD01F-C35F-4F83-863E-DF16F9E20BF8}" type="pres">
      <dgm:prSet presAssocID="{32F2A999-B3E3-4B90-88AB-741EA7A555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C23E42E-FD8B-46DE-95B6-50B138D0BA9C}" type="pres">
      <dgm:prSet presAssocID="{F8C6A122-7479-4F20-97B3-9A7E1F8B7086}" presName="hierRoot1" presStyleCnt="0">
        <dgm:presLayoutVars>
          <dgm:hierBranch val="init"/>
        </dgm:presLayoutVars>
      </dgm:prSet>
      <dgm:spPr/>
    </dgm:pt>
    <dgm:pt modelId="{79B2B15B-7154-46EF-A42F-D2567AD261AA}" type="pres">
      <dgm:prSet presAssocID="{F8C6A122-7479-4F20-97B3-9A7E1F8B7086}" presName="rootComposite1" presStyleCnt="0"/>
      <dgm:spPr/>
    </dgm:pt>
    <dgm:pt modelId="{FE7BA028-AA3A-4308-B2B6-826296846117}" type="pres">
      <dgm:prSet presAssocID="{F8C6A122-7479-4F20-97B3-9A7E1F8B708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97D629-42D4-4486-A5F5-6ECAAE9AC8AE}" type="pres">
      <dgm:prSet presAssocID="{F8C6A122-7479-4F20-97B3-9A7E1F8B708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BDCADEB-D7AC-4011-889A-65DFA3C6E4CA}" type="pres">
      <dgm:prSet presAssocID="{F8C6A122-7479-4F20-97B3-9A7E1F8B7086}" presName="hierChild2" presStyleCnt="0"/>
      <dgm:spPr/>
    </dgm:pt>
    <dgm:pt modelId="{E63F457A-5EF2-4C78-A16D-03F51C16724E}" type="pres">
      <dgm:prSet presAssocID="{CCF5EE79-0873-4884-A623-D575BC9E6F43}" presName="Name37" presStyleLbl="parChTrans1D2" presStyleIdx="0" presStyleCnt="5"/>
      <dgm:spPr/>
      <dgm:t>
        <a:bodyPr/>
        <a:lstStyle/>
        <a:p>
          <a:endParaRPr lang="ru-RU"/>
        </a:p>
      </dgm:t>
    </dgm:pt>
    <dgm:pt modelId="{CDC35532-BEEC-4759-80F0-79095BF396B2}" type="pres">
      <dgm:prSet presAssocID="{3DD04F7A-B10B-46A2-AB76-D35AD8639C08}" presName="hierRoot2" presStyleCnt="0">
        <dgm:presLayoutVars>
          <dgm:hierBranch val="init"/>
        </dgm:presLayoutVars>
      </dgm:prSet>
      <dgm:spPr/>
    </dgm:pt>
    <dgm:pt modelId="{954A9C34-5053-4764-BA25-7980C2377A32}" type="pres">
      <dgm:prSet presAssocID="{3DD04F7A-B10B-46A2-AB76-D35AD8639C08}" presName="rootComposite" presStyleCnt="0"/>
      <dgm:spPr/>
    </dgm:pt>
    <dgm:pt modelId="{4D071D93-F248-4FD2-AE30-3C63419D60A5}" type="pres">
      <dgm:prSet presAssocID="{3DD04F7A-B10B-46A2-AB76-D35AD8639C08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91A8DD-990D-4603-A8DB-30D57C6886D2}" type="pres">
      <dgm:prSet presAssocID="{3DD04F7A-B10B-46A2-AB76-D35AD8639C08}" presName="rootConnector" presStyleLbl="node2" presStyleIdx="0" presStyleCnt="5"/>
      <dgm:spPr/>
      <dgm:t>
        <a:bodyPr/>
        <a:lstStyle/>
        <a:p>
          <a:endParaRPr lang="ru-RU"/>
        </a:p>
      </dgm:t>
    </dgm:pt>
    <dgm:pt modelId="{1B446AD4-D339-4488-95DE-A303F9E60E5B}" type="pres">
      <dgm:prSet presAssocID="{3DD04F7A-B10B-46A2-AB76-D35AD8639C08}" presName="hierChild4" presStyleCnt="0"/>
      <dgm:spPr/>
    </dgm:pt>
    <dgm:pt modelId="{03F008A9-B9FB-4058-8BAF-573578B35582}" type="pres">
      <dgm:prSet presAssocID="{3DD04F7A-B10B-46A2-AB76-D35AD8639C08}" presName="hierChild5" presStyleCnt="0"/>
      <dgm:spPr/>
    </dgm:pt>
    <dgm:pt modelId="{C2C29B97-AA45-4345-89CC-4145041FC73C}" type="pres">
      <dgm:prSet presAssocID="{2396E9A1-3C59-4B5A-BB3E-E151F5F6205C}" presName="Name37" presStyleLbl="parChTrans1D2" presStyleIdx="1" presStyleCnt="5"/>
      <dgm:spPr/>
      <dgm:t>
        <a:bodyPr/>
        <a:lstStyle/>
        <a:p>
          <a:endParaRPr lang="ru-RU"/>
        </a:p>
      </dgm:t>
    </dgm:pt>
    <dgm:pt modelId="{EAE675D9-F2A0-4EB4-A4A9-7CE8FE58D593}" type="pres">
      <dgm:prSet presAssocID="{EF4F892F-24D6-4513-8806-131ABB8D507B}" presName="hierRoot2" presStyleCnt="0">
        <dgm:presLayoutVars>
          <dgm:hierBranch val="init"/>
        </dgm:presLayoutVars>
      </dgm:prSet>
      <dgm:spPr/>
    </dgm:pt>
    <dgm:pt modelId="{4D66220F-A9D5-4E1B-A98D-79FC4D23B265}" type="pres">
      <dgm:prSet presAssocID="{EF4F892F-24D6-4513-8806-131ABB8D507B}" presName="rootComposite" presStyleCnt="0"/>
      <dgm:spPr/>
    </dgm:pt>
    <dgm:pt modelId="{D29C6903-2C2D-4DC5-939A-4A7FC2688FAC}" type="pres">
      <dgm:prSet presAssocID="{EF4F892F-24D6-4513-8806-131ABB8D507B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66C23-55A2-439E-B170-0E330F45F6F1}" type="pres">
      <dgm:prSet presAssocID="{EF4F892F-24D6-4513-8806-131ABB8D507B}" presName="rootConnector" presStyleLbl="node2" presStyleIdx="1" presStyleCnt="5"/>
      <dgm:spPr/>
      <dgm:t>
        <a:bodyPr/>
        <a:lstStyle/>
        <a:p>
          <a:endParaRPr lang="ru-RU"/>
        </a:p>
      </dgm:t>
    </dgm:pt>
    <dgm:pt modelId="{AD6D6A93-1C79-404A-84F5-EBEA11421C37}" type="pres">
      <dgm:prSet presAssocID="{EF4F892F-24D6-4513-8806-131ABB8D507B}" presName="hierChild4" presStyleCnt="0"/>
      <dgm:spPr/>
    </dgm:pt>
    <dgm:pt modelId="{EFF2FE14-4A7C-42E7-B330-77CDA687FC5F}" type="pres">
      <dgm:prSet presAssocID="{EF4F892F-24D6-4513-8806-131ABB8D507B}" presName="hierChild5" presStyleCnt="0"/>
      <dgm:spPr/>
    </dgm:pt>
    <dgm:pt modelId="{8A4DD9B4-DC41-4182-8744-C216939C1243}" type="pres">
      <dgm:prSet presAssocID="{E9864946-1311-4698-B8AD-D7D2A27655BF}" presName="Name37" presStyleLbl="parChTrans1D2" presStyleIdx="2" presStyleCnt="5"/>
      <dgm:spPr/>
      <dgm:t>
        <a:bodyPr/>
        <a:lstStyle/>
        <a:p>
          <a:endParaRPr lang="ru-RU"/>
        </a:p>
      </dgm:t>
    </dgm:pt>
    <dgm:pt modelId="{F1D801B6-68AB-4586-98B8-71423857A798}" type="pres">
      <dgm:prSet presAssocID="{2492FB45-4A19-44D9-A886-5773161BBE85}" presName="hierRoot2" presStyleCnt="0">
        <dgm:presLayoutVars>
          <dgm:hierBranch val="init"/>
        </dgm:presLayoutVars>
      </dgm:prSet>
      <dgm:spPr/>
    </dgm:pt>
    <dgm:pt modelId="{8BC01904-DE22-453D-851B-0211E5BA8DAE}" type="pres">
      <dgm:prSet presAssocID="{2492FB45-4A19-44D9-A886-5773161BBE85}" presName="rootComposite" presStyleCnt="0"/>
      <dgm:spPr/>
    </dgm:pt>
    <dgm:pt modelId="{4472D578-9A75-4CD4-9237-ED229DC88447}" type="pres">
      <dgm:prSet presAssocID="{2492FB45-4A19-44D9-A886-5773161BBE85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5ED319-1044-48B3-A788-D171D62C419C}" type="pres">
      <dgm:prSet presAssocID="{2492FB45-4A19-44D9-A886-5773161BBE85}" presName="rootConnector" presStyleLbl="node2" presStyleIdx="2" presStyleCnt="5"/>
      <dgm:spPr/>
      <dgm:t>
        <a:bodyPr/>
        <a:lstStyle/>
        <a:p>
          <a:endParaRPr lang="ru-RU"/>
        </a:p>
      </dgm:t>
    </dgm:pt>
    <dgm:pt modelId="{F4C7DCF1-7DA4-4AE9-BD1E-5746B4655EEF}" type="pres">
      <dgm:prSet presAssocID="{2492FB45-4A19-44D9-A886-5773161BBE85}" presName="hierChild4" presStyleCnt="0"/>
      <dgm:spPr/>
    </dgm:pt>
    <dgm:pt modelId="{F8989D7C-01A5-42BD-B02E-6A01EA9C3692}" type="pres">
      <dgm:prSet presAssocID="{2492FB45-4A19-44D9-A886-5773161BBE85}" presName="hierChild5" presStyleCnt="0"/>
      <dgm:spPr/>
    </dgm:pt>
    <dgm:pt modelId="{34533D8D-A4EF-4DBE-92CB-8132F33071E7}" type="pres">
      <dgm:prSet presAssocID="{DF06AAA6-1808-4B0A-BEB6-AD5E301C2005}" presName="Name37" presStyleLbl="parChTrans1D2" presStyleIdx="3" presStyleCnt="5"/>
      <dgm:spPr/>
      <dgm:t>
        <a:bodyPr/>
        <a:lstStyle/>
        <a:p>
          <a:endParaRPr lang="ru-RU"/>
        </a:p>
      </dgm:t>
    </dgm:pt>
    <dgm:pt modelId="{8115BCB1-80B2-46CD-A139-72137AB28B79}" type="pres">
      <dgm:prSet presAssocID="{197895C7-709D-423E-B529-7C5301AE171C}" presName="hierRoot2" presStyleCnt="0">
        <dgm:presLayoutVars>
          <dgm:hierBranch val="init"/>
        </dgm:presLayoutVars>
      </dgm:prSet>
      <dgm:spPr/>
    </dgm:pt>
    <dgm:pt modelId="{23AFFE82-B8E8-43C8-802C-1458314244C2}" type="pres">
      <dgm:prSet presAssocID="{197895C7-709D-423E-B529-7C5301AE171C}" presName="rootComposite" presStyleCnt="0"/>
      <dgm:spPr/>
    </dgm:pt>
    <dgm:pt modelId="{AB630A8A-CEE4-47AB-B877-4AD8683F2A15}" type="pres">
      <dgm:prSet presAssocID="{197895C7-709D-423E-B529-7C5301AE171C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D9BA2F-0C86-48E9-9B83-605CB59056B7}" type="pres">
      <dgm:prSet presAssocID="{197895C7-709D-423E-B529-7C5301AE171C}" presName="rootConnector" presStyleLbl="node2" presStyleIdx="3" presStyleCnt="5"/>
      <dgm:spPr/>
      <dgm:t>
        <a:bodyPr/>
        <a:lstStyle/>
        <a:p>
          <a:endParaRPr lang="ru-RU"/>
        </a:p>
      </dgm:t>
    </dgm:pt>
    <dgm:pt modelId="{1EAB77E4-65F9-4083-ACAD-1837B65F536E}" type="pres">
      <dgm:prSet presAssocID="{197895C7-709D-423E-B529-7C5301AE171C}" presName="hierChild4" presStyleCnt="0"/>
      <dgm:spPr/>
    </dgm:pt>
    <dgm:pt modelId="{E64EA4A4-AECA-4AC4-B506-DD5D119BF390}" type="pres">
      <dgm:prSet presAssocID="{197895C7-709D-423E-B529-7C5301AE171C}" presName="hierChild5" presStyleCnt="0"/>
      <dgm:spPr/>
    </dgm:pt>
    <dgm:pt modelId="{51CF1729-10AA-4EAB-BFF6-2659E4C1E6AC}" type="pres">
      <dgm:prSet presAssocID="{D9EC4337-2F6F-4C36-A7FE-2D1D5B77A46D}" presName="Name37" presStyleLbl="parChTrans1D2" presStyleIdx="4" presStyleCnt="5"/>
      <dgm:spPr/>
      <dgm:t>
        <a:bodyPr/>
        <a:lstStyle/>
        <a:p>
          <a:endParaRPr lang="ru-RU"/>
        </a:p>
      </dgm:t>
    </dgm:pt>
    <dgm:pt modelId="{41D93888-EFFE-4EF6-8E8A-F26EDC2FD7B2}" type="pres">
      <dgm:prSet presAssocID="{D4AADC25-7F61-468D-9887-8A69DDF8FBB2}" presName="hierRoot2" presStyleCnt="0">
        <dgm:presLayoutVars>
          <dgm:hierBranch val="init"/>
        </dgm:presLayoutVars>
      </dgm:prSet>
      <dgm:spPr/>
    </dgm:pt>
    <dgm:pt modelId="{EC949507-0595-4D0C-B7A2-778DF55DFFFC}" type="pres">
      <dgm:prSet presAssocID="{D4AADC25-7F61-468D-9887-8A69DDF8FBB2}" presName="rootComposite" presStyleCnt="0"/>
      <dgm:spPr/>
    </dgm:pt>
    <dgm:pt modelId="{A4D94550-CF69-47BB-8F2E-F59AEFA48575}" type="pres">
      <dgm:prSet presAssocID="{D4AADC25-7F61-468D-9887-8A69DDF8FBB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A7E76-B935-410E-9BFC-EB7860626FCB}" type="pres">
      <dgm:prSet presAssocID="{D4AADC25-7F61-468D-9887-8A69DDF8FBB2}" presName="rootConnector" presStyleLbl="node2" presStyleIdx="4" presStyleCnt="5"/>
      <dgm:spPr/>
      <dgm:t>
        <a:bodyPr/>
        <a:lstStyle/>
        <a:p>
          <a:endParaRPr lang="ru-RU"/>
        </a:p>
      </dgm:t>
    </dgm:pt>
    <dgm:pt modelId="{3088A7D0-BFA8-4DFE-96A0-6AB4B1D0A2D9}" type="pres">
      <dgm:prSet presAssocID="{D4AADC25-7F61-468D-9887-8A69DDF8FBB2}" presName="hierChild4" presStyleCnt="0"/>
      <dgm:spPr/>
    </dgm:pt>
    <dgm:pt modelId="{C27B8477-A8C3-4552-AA52-B6A730BDF75F}" type="pres">
      <dgm:prSet presAssocID="{D4AADC25-7F61-468D-9887-8A69DDF8FBB2}" presName="hierChild5" presStyleCnt="0"/>
      <dgm:spPr/>
    </dgm:pt>
    <dgm:pt modelId="{E854A152-29F7-4FFE-8590-4463C885ECD4}" type="pres">
      <dgm:prSet presAssocID="{F8C6A122-7479-4F20-97B3-9A7E1F8B7086}" presName="hierChild3" presStyleCnt="0"/>
      <dgm:spPr/>
    </dgm:pt>
  </dgm:ptLst>
  <dgm:cxnLst>
    <dgm:cxn modelId="{EFEF8D16-407E-4D2A-AEE5-864C3A5E97B8}" type="presOf" srcId="{EF4F892F-24D6-4513-8806-131ABB8D507B}" destId="{D29C6903-2C2D-4DC5-939A-4A7FC2688FAC}" srcOrd="0" destOrd="0" presId="urn:microsoft.com/office/officeart/2005/8/layout/orgChart1"/>
    <dgm:cxn modelId="{EC0C1312-DD05-4A73-815C-1ABCB40E50D7}" srcId="{F8C6A122-7479-4F20-97B3-9A7E1F8B7086}" destId="{EF4F892F-24D6-4513-8806-131ABB8D507B}" srcOrd="1" destOrd="0" parTransId="{2396E9A1-3C59-4B5A-BB3E-E151F5F6205C}" sibTransId="{C4EEDBDB-DDA3-48E3-85E0-17E2E415F76E}"/>
    <dgm:cxn modelId="{9D39A025-8377-45F8-808C-53B757365735}" type="presOf" srcId="{197895C7-709D-423E-B529-7C5301AE171C}" destId="{6CD9BA2F-0C86-48E9-9B83-605CB59056B7}" srcOrd="1" destOrd="0" presId="urn:microsoft.com/office/officeart/2005/8/layout/orgChart1"/>
    <dgm:cxn modelId="{C3AD9F9D-3D19-4861-A95B-B4447DC885C4}" type="presOf" srcId="{EF4F892F-24D6-4513-8806-131ABB8D507B}" destId="{3A466C23-55A2-439E-B170-0E330F45F6F1}" srcOrd="1" destOrd="0" presId="urn:microsoft.com/office/officeart/2005/8/layout/orgChart1"/>
    <dgm:cxn modelId="{6334F0C9-3176-4704-BC4E-F51CF20EBB67}" type="presOf" srcId="{CCF5EE79-0873-4884-A623-D575BC9E6F43}" destId="{E63F457A-5EF2-4C78-A16D-03F51C16724E}" srcOrd="0" destOrd="0" presId="urn:microsoft.com/office/officeart/2005/8/layout/orgChart1"/>
    <dgm:cxn modelId="{0D8E6CE6-41E5-40B4-BDA7-5C1B2DB2716C}" srcId="{F8C6A122-7479-4F20-97B3-9A7E1F8B7086}" destId="{3DD04F7A-B10B-46A2-AB76-D35AD8639C08}" srcOrd="0" destOrd="0" parTransId="{CCF5EE79-0873-4884-A623-D575BC9E6F43}" sibTransId="{04C3CF28-2590-4F9A-85EF-F00D2824FD80}"/>
    <dgm:cxn modelId="{E4CC3986-BC6D-4DA4-AB3F-511199D6C5CA}" srcId="{F8C6A122-7479-4F20-97B3-9A7E1F8B7086}" destId="{197895C7-709D-423E-B529-7C5301AE171C}" srcOrd="3" destOrd="0" parTransId="{DF06AAA6-1808-4B0A-BEB6-AD5E301C2005}" sibTransId="{2159F7A0-725E-4447-9B07-DFD0CB9492DA}"/>
    <dgm:cxn modelId="{0BD76978-9E03-449D-A7F7-A39899F44174}" type="presOf" srcId="{D4AADC25-7F61-468D-9887-8A69DDF8FBB2}" destId="{E91A7E76-B935-410E-9BFC-EB7860626FCB}" srcOrd="1" destOrd="0" presId="urn:microsoft.com/office/officeart/2005/8/layout/orgChart1"/>
    <dgm:cxn modelId="{77FFEC6A-33D9-44CE-9146-B81F36681752}" type="presOf" srcId="{E9864946-1311-4698-B8AD-D7D2A27655BF}" destId="{8A4DD9B4-DC41-4182-8744-C216939C1243}" srcOrd="0" destOrd="0" presId="urn:microsoft.com/office/officeart/2005/8/layout/orgChart1"/>
    <dgm:cxn modelId="{20783E7A-1C7C-4A4F-A3BE-524E4FE72ECB}" type="presOf" srcId="{DF06AAA6-1808-4B0A-BEB6-AD5E301C2005}" destId="{34533D8D-A4EF-4DBE-92CB-8132F33071E7}" srcOrd="0" destOrd="0" presId="urn:microsoft.com/office/officeart/2005/8/layout/orgChart1"/>
    <dgm:cxn modelId="{C741ABBF-2BB1-4AD5-8B93-E6A41B905FDA}" type="presOf" srcId="{2396E9A1-3C59-4B5A-BB3E-E151F5F6205C}" destId="{C2C29B97-AA45-4345-89CC-4145041FC73C}" srcOrd="0" destOrd="0" presId="urn:microsoft.com/office/officeart/2005/8/layout/orgChart1"/>
    <dgm:cxn modelId="{668E2A3A-94D1-42F4-BC7E-5211BF3E5877}" srcId="{32F2A999-B3E3-4B90-88AB-741EA7A555EA}" destId="{F8C6A122-7479-4F20-97B3-9A7E1F8B7086}" srcOrd="0" destOrd="0" parTransId="{0662ED1E-8C3B-4A13-BA1D-57F2AB6EDBA8}" sibTransId="{9C327DBF-F42F-4865-B4BF-34ADD0FAEF39}"/>
    <dgm:cxn modelId="{0B967680-6424-4FB5-B166-8167E5521037}" type="presOf" srcId="{32F2A999-B3E3-4B90-88AB-741EA7A555EA}" destId="{EFDDD01F-C35F-4F83-863E-DF16F9E20BF8}" srcOrd="0" destOrd="0" presId="urn:microsoft.com/office/officeart/2005/8/layout/orgChart1"/>
    <dgm:cxn modelId="{A03C3F9D-DB5E-4BD8-A769-4BC2F06029E1}" type="presOf" srcId="{3DD04F7A-B10B-46A2-AB76-D35AD8639C08}" destId="{4D071D93-F248-4FD2-AE30-3C63419D60A5}" srcOrd="0" destOrd="0" presId="urn:microsoft.com/office/officeart/2005/8/layout/orgChart1"/>
    <dgm:cxn modelId="{B0605AA4-8A57-40F3-B0EF-86D6B81E015C}" type="presOf" srcId="{2492FB45-4A19-44D9-A886-5773161BBE85}" destId="{4472D578-9A75-4CD4-9237-ED229DC88447}" srcOrd="0" destOrd="0" presId="urn:microsoft.com/office/officeart/2005/8/layout/orgChart1"/>
    <dgm:cxn modelId="{1473C3EF-4357-4F56-8558-EBDCD7CDE764}" srcId="{F8C6A122-7479-4F20-97B3-9A7E1F8B7086}" destId="{D4AADC25-7F61-468D-9887-8A69DDF8FBB2}" srcOrd="4" destOrd="0" parTransId="{D9EC4337-2F6F-4C36-A7FE-2D1D5B77A46D}" sibTransId="{D7C2781E-7A56-4F32-B38D-1B63CC604036}"/>
    <dgm:cxn modelId="{14C7A356-C97D-4EC2-82C4-39DF542854B2}" type="presOf" srcId="{D4AADC25-7F61-468D-9887-8A69DDF8FBB2}" destId="{A4D94550-CF69-47BB-8F2E-F59AEFA48575}" srcOrd="0" destOrd="0" presId="urn:microsoft.com/office/officeart/2005/8/layout/orgChart1"/>
    <dgm:cxn modelId="{D634EA8A-658E-4A9D-BEA0-EB1C00A2542A}" type="presOf" srcId="{3DD04F7A-B10B-46A2-AB76-D35AD8639C08}" destId="{EF91A8DD-990D-4603-A8DB-30D57C6886D2}" srcOrd="1" destOrd="0" presId="urn:microsoft.com/office/officeart/2005/8/layout/orgChart1"/>
    <dgm:cxn modelId="{6783C198-6DD6-4436-BC8D-159CDA20D6FB}" type="presOf" srcId="{2492FB45-4A19-44D9-A886-5773161BBE85}" destId="{455ED319-1044-48B3-A788-D171D62C419C}" srcOrd="1" destOrd="0" presId="urn:microsoft.com/office/officeart/2005/8/layout/orgChart1"/>
    <dgm:cxn modelId="{409DDF36-E41D-423D-AB3E-C89DC2FC2B61}" type="presOf" srcId="{D9EC4337-2F6F-4C36-A7FE-2D1D5B77A46D}" destId="{51CF1729-10AA-4EAB-BFF6-2659E4C1E6AC}" srcOrd="0" destOrd="0" presId="urn:microsoft.com/office/officeart/2005/8/layout/orgChart1"/>
    <dgm:cxn modelId="{652E54B2-9746-437B-AF6C-2E0666527E62}" srcId="{F8C6A122-7479-4F20-97B3-9A7E1F8B7086}" destId="{2492FB45-4A19-44D9-A886-5773161BBE85}" srcOrd="2" destOrd="0" parTransId="{E9864946-1311-4698-B8AD-D7D2A27655BF}" sibTransId="{3999C780-8569-4E5B-B9EA-CE08131CEAD7}"/>
    <dgm:cxn modelId="{5D9F2D3F-9DBD-4CD5-96EE-3B8305E1B729}" type="presOf" srcId="{F8C6A122-7479-4F20-97B3-9A7E1F8B7086}" destId="{FE7BA028-AA3A-4308-B2B6-826296846117}" srcOrd="0" destOrd="0" presId="urn:microsoft.com/office/officeart/2005/8/layout/orgChart1"/>
    <dgm:cxn modelId="{885C1C87-D6DC-404C-A3E8-233B3254ECB1}" type="presOf" srcId="{F8C6A122-7479-4F20-97B3-9A7E1F8B7086}" destId="{0E97D629-42D4-4486-A5F5-6ECAAE9AC8AE}" srcOrd="1" destOrd="0" presId="urn:microsoft.com/office/officeart/2005/8/layout/orgChart1"/>
    <dgm:cxn modelId="{0C4DB6BF-CFAC-4EB0-90CE-E30BE93E0BEF}" type="presOf" srcId="{197895C7-709D-423E-B529-7C5301AE171C}" destId="{AB630A8A-CEE4-47AB-B877-4AD8683F2A15}" srcOrd="0" destOrd="0" presId="urn:microsoft.com/office/officeart/2005/8/layout/orgChart1"/>
    <dgm:cxn modelId="{F1EA6F22-5530-43DB-8157-751E945853BA}" type="presParOf" srcId="{EFDDD01F-C35F-4F83-863E-DF16F9E20BF8}" destId="{3C23E42E-FD8B-46DE-95B6-50B138D0BA9C}" srcOrd="0" destOrd="0" presId="urn:microsoft.com/office/officeart/2005/8/layout/orgChart1"/>
    <dgm:cxn modelId="{88316090-72B2-4D8D-AD90-8150FD366B83}" type="presParOf" srcId="{3C23E42E-FD8B-46DE-95B6-50B138D0BA9C}" destId="{79B2B15B-7154-46EF-A42F-D2567AD261AA}" srcOrd="0" destOrd="0" presId="urn:microsoft.com/office/officeart/2005/8/layout/orgChart1"/>
    <dgm:cxn modelId="{872408DC-5C66-42CA-882B-74A2398F52B2}" type="presParOf" srcId="{79B2B15B-7154-46EF-A42F-D2567AD261AA}" destId="{FE7BA028-AA3A-4308-B2B6-826296846117}" srcOrd="0" destOrd="0" presId="urn:microsoft.com/office/officeart/2005/8/layout/orgChart1"/>
    <dgm:cxn modelId="{ADEC1D49-D92F-4F33-95FA-3384AEDF4FFD}" type="presParOf" srcId="{79B2B15B-7154-46EF-A42F-D2567AD261AA}" destId="{0E97D629-42D4-4486-A5F5-6ECAAE9AC8AE}" srcOrd="1" destOrd="0" presId="urn:microsoft.com/office/officeart/2005/8/layout/orgChart1"/>
    <dgm:cxn modelId="{715EE246-A7B0-4CEE-A49E-DE9B6CB7ECA1}" type="presParOf" srcId="{3C23E42E-FD8B-46DE-95B6-50B138D0BA9C}" destId="{EBDCADEB-D7AC-4011-889A-65DFA3C6E4CA}" srcOrd="1" destOrd="0" presId="urn:microsoft.com/office/officeart/2005/8/layout/orgChart1"/>
    <dgm:cxn modelId="{EBD95414-F162-4AE7-A53C-407DA4ECA436}" type="presParOf" srcId="{EBDCADEB-D7AC-4011-889A-65DFA3C6E4CA}" destId="{E63F457A-5EF2-4C78-A16D-03F51C16724E}" srcOrd="0" destOrd="0" presId="urn:microsoft.com/office/officeart/2005/8/layout/orgChart1"/>
    <dgm:cxn modelId="{5A3ACA44-74A1-4B56-876F-54B71D9A6A1E}" type="presParOf" srcId="{EBDCADEB-D7AC-4011-889A-65DFA3C6E4CA}" destId="{CDC35532-BEEC-4759-80F0-79095BF396B2}" srcOrd="1" destOrd="0" presId="urn:microsoft.com/office/officeart/2005/8/layout/orgChart1"/>
    <dgm:cxn modelId="{BA897BFF-6957-4DAD-86F6-411C0755B319}" type="presParOf" srcId="{CDC35532-BEEC-4759-80F0-79095BF396B2}" destId="{954A9C34-5053-4764-BA25-7980C2377A32}" srcOrd="0" destOrd="0" presId="urn:microsoft.com/office/officeart/2005/8/layout/orgChart1"/>
    <dgm:cxn modelId="{0858FAC7-90E5-4BB1-BCA4-FE30206B18CE}" type="presParOf" srcId="{954A9C34-5053-4764-BA25-7980C2377A32}" destId="{4D071D93-F248-4FD2-AE30-3C63419D60A5}" srcOrd="0" destOrd="0" presId="urn:microsoft.com/office/officeart/2005/8/layout/orgChart1"/>
    <dgm:cxn modelId="{885CCE3A-80C2-4D68-ACF6-1F4626B85E87}" type="presParOf" srcId="{954A9C34-5053-4764-BA25-7980C2377A32}" destId="{EF91A8DD-990D-4603-A8DB-30D57C6886D2}" srcOrd="1" destOrd="0" presId="urn:microsoft.com/office/officeart/2005/8/layout/orgChart1"/>
    <dgm:cxn modelId="{D8685B6B-EA62-4B82-860F-FB06DAE7EC56}" type="presParOf" srcId="{CDC35532-BEEC-4759-80F0-79095BF396B2}" destId="{1B446AD4-D339-4488-95DE-A303F9E60E5B}" srcOrd="1" destOrd="0" presId="urn:microsoft.com/office/officeart/2005/8/layout/orgChart1"/>
    <dgm:cxn modelId="{9C816265-C26D-4F01-BF61-7B5CC0495B26}" type="presParOf" srcId="{CDC35532-BEEC-4759-80F0-79095BF396B2}" destId="{03F008A9-B9FB-4058-8BAF-573578B35582}" srcOrd="2" destOrd="0" presId="urn:microsoft.com/office/officeart/2005/8/layout/orgChart1"/>
    <dgm:cxn modelId="{E95EC9C3-F95A-4D9E-A34F-116BD6300E27}" type="presParOf" srcId="{EBDCADEB-D7AC-4011-889A-65DFA3C6E4CA}" destId="{C2C29B97-AA45-4345-89CC-4145041FC73C}" srcOrd="2" destOrd="0" presId="urn:microsoft.com/office/officeart/2005/8/layout/orgChart1"/>
    <dgm:cxn modelId="{6D83DD4E-1C9E-4278-A21E-228ACD8ABF4D}" type="presParOf" srcId="{EBDCADEB-D7AC-4011-889A-65DFA3C6E4CA}" destId="{EAE675D9-F2A0-4EB4-A4A9-7CE8FE58D593}" srcOrd="3" destOrd="0" presId="urn:microsoft.com/office/officeart/2005/8/layout/orgChart1"/>
    <dgm:cxn modelId="{17D74E67-86A2-47E0-A2F6-1CB9FE2B71B8}" type="presParOf" srcId="{EAE675D9-F2A0-4EB4-A4A9-7CE8FE58D593}" destId="{4D66220F-A9D5-4E1B-A98D-79FC4D23B265}" srcOrd="0" destOrd="0" presId="urn:microsoft.com/office/officeart/2005/8/layout/orgChart1"/>
    <dgm:cxn modelId="{0C0A1D8C-68D6-416D-8381-59E0E468EDA7}" type="presParOf" srcId="{4D66220F-A9D5-4E1B-A98D-79FC4D23B265}" destId="{D29C6903-2C2D-4DC5-939A-4A7FC2688FAC}" srcOrd="0" destOrd="0" presId="urn:microsoft.com/office/officeart/2005/8/layout/orgChart1"/>
    <dgm:cxn modelId="{2C20D301-5315-4858-BF36-0D4C8A8C2802}" type="presParOf" srcId="{4D66220F-A9D5-4E1B-A98D-79FC4D23B265}" destId="{3A466C23-55A2-439E-B170-0E330F45F6F1}" srcOrd="1" destOrd="0" presId="urn:microsoft.com/office/officeart/2005/8/layout/orgChart1"/>
    <dgm:cxn modelId="{A826AA5E-1045-494B-8277-2B0C548B468A}" type="presParOf" srcId="{EAE675D9-F2A0-4EB4-A4A9-7CE8FE58D593}" destId="{AD6D6A93-1C79-404A-84F5-EBEA11421C37}" srcOrd="1" destOrd="0" presId="urn:microsoft.com/office/officeart/2005/8/layout/orgChart1"/>
    <dgm:cxn modelId="{2F4C5F05-8C78-4B2D-9343-A26B78593403}" type="presParOf" srcId="{EAE675D9-F2A0-4EB4-A4A9-7CE8FE58D593}" destId="{EFF2FE14-4A7C-42E7-B330-77CDA687FC5F}" srcOrd="2" destOrd="0" presId="urn:microsoft.com/office/officeart/2005/8/layout/orgChart1"/>
    <dgm:cxn modelId="{B0175DA7-875A-4683-937D-5F8E267675A2}" type="presParOf" srcId="{EBDCADEB-D7AC-4011-889A-65DFA3C6E4CA}" destId="{8A4DD9B4-DC41-4182-8744-C216939C1243}" srcOrd="4" destOrd="0" presId="urn:microsoft.com/office/officeart/2005/8/layout/orgChart1"/>
    <dgm:cxn modelId="{0F613F0A-60C4-4C61-BF8E-1AD323308296}" type="presParOf" srcId="{EBDCADEB-D7AC-4011-889A-65DFA3C6E4CA}" destId="{F1D801B6-68AB-4586-98B8-71423857A798}" srcOrd="5" destOrd="0" presId="urn:microsoft.com/office/officeart/2005/8/layout/orgChart1"/>
    <dgm:cxn modelId="{3EA77A99-2A3D-4933-946A-A6F6F2A656C2}" type="presParOf" srcId="{F1D801B6-68AB-4586-98B8-71423857A798}" destId="{8BC01904-DE22-453D-851B-0211E5BA8DAE}" srcOrd="0" destOrd="0" presId="urn:microsoft.com/office/officeart/2005/8/layout/orgChart1"/>
    <dgm:cxn modelId="{51779DE5-9B7B-428D-8497-0E484CDE9F98}" type="presParOf" srcId="{8BC01904-DE22-453D-851B-0211E5BA8DAE}" destId="{4472D578-9A75-4CD4-9237-ED229DC88447}" srcOrd="0" destOrd="0" presId="urn:microsoft.com/office/officeart/2005/8/layout/orgChart1"/>
    <dgm:cxn modelId="{FFBB9B67-151B-42E6-94AA-E991F9A29D69}" type="presParOf" srcId="{8BC01904-DE22-453D-851B-0211E5BA8DAE}" destId="{455ED319-1044-48B3-A788-D171D62C419C}" srcOrd="1" destOrd="0" presId="urn:microsoft.com/office/officeart/2005/8/layout/orgChart1"/>
    <dgm:cxn modelId="{BC672834-CA13-47BE-B52A-97507E2FD2F4}" type="presParOf" srcId="{F1D801B6-68AB-4586-98B8-71423857A798}" destId="{F4C7DCF1-7DA4-4AE9-BD1E-5746B4655EEF}" srcOrd="1" destOrd="0" presId="urn:microsoft.com/office/officeart/2005/8/layout/orgChart1"/>
    <dgm:cxn modelId="{EBBDA991-E0EB-46E9-8D67-671D95C12132}" type="presParOf" srcId="{F1D801B6-68AB-4586-98B8-71423857A798}" destId="{F8989D7C-01A5-42BD-B02E-6A01EA9C3692}" srcOrd="2" destOrd="0" presId="urn:microsoft.com/office/officeart/2005/8/layout/orgChart1"/>
    <dgm:cxn modelId="{1C1F3C1C-F404-4880-A98F-70B1B3C90A50}" type="presParOf" srcId="{EBDCADEB-D7AC-4011-889A-65DFA3C6E4CA}" destId="{34533D8D-A4EF-4DBE-92CB-8132F33071E7}" srcOrd="6" destOrd="0" presId="urn:microsoft.com/office/officeart/2005/8/layout/orgChart1"/>
    <dgm:cxn modelId="{91C57C54-D18E-4EDD-A85E-D7B80EEEE314}" type="presParOf" srcId="{EBDCADEB-D7AC-4011-889A-65DFA3C6E4CA}" destId="{8115BCB1-80B2-46CD-A139-72137AB28B79}" srcOrd="7" destOrd="0" presId="urn:microsoft.com/office/officeart/2005/8/layout/orgChart1"/>
    <dgm:cxn modelId="{9FDDDFF8-BE22-4DB9-9843-F60D1BCDDDD7}" type="presParOf" srcId="{8115BCB1-80B2-46CD-A139-72137AB28B79}" destId="{23AFFE82-B8E8-43C8-802C-1458314244C2}" srcOrd="0" destOrd="0" presId="urn:microsoft.com/office/officeart/2005/8/layout/orgChart1"/>
    <dgm:cxn modelId="{A68CEE30-75F8-4705-9429-1F76669FCA7A}" type="presParOf" srcId="{23AFFE82-B8E8-43C8-802C-1458314244C2}" destId="{AB630A8A-CEE4-47AB-B877-4AD8683F2A15}" srcOrd="0" destOrd="0" presId="urn:microsoft.com/office/officeart/2005/8/layout/orgChart1"/>
    <dgm:cxn modelId="{F1A757C3-68C7-405F-BEAC-A0134370FB1D}" type="presParOf" srcId="{23AFFE82-B8E8-43C8-802C-1458314244C2}" destId="{6CD9BA2F-0C86-48E9-9B83-605CB59056B7}" srcOrd="1" destOrd="0" presId="urn:microsoft.com/office/officeart/2005/8/layout/orgChart1"/>
    <dgm:cxn modelId="{B4EB05A7-2531-4142-A934-804B16A47288}" type="presParOf" srcId="{8115BCB1-80B2-46CD-A139-72137AB28B79}" destId="{1EAB77E4-65F9-4083-ACAD-1837B65F536E}" srcOrd="1" destOrd="0" presId="urn:microsoft.com/office/officeart/2005/8/layout/orgChart1"/>
    <dgm:cxn modelId="{015FB456-B3B4-47D6-AA34-051099C12BF4}" type="presParOf" srcId="{8115BCB1-80B2-46CD-A139-72137AB28B79}" destId="{E64EA4A4-AECA-4AC4-B506-DD5D119BF390}" srcOrd="2" destOrd="0" presId="urn:microsoft.com/office/officeart/2005/8/layout/orgChart1"/>
    <dgm:cxn modelId="{318E5438-92B3-4789-89F2-7FBEF93B421F}" type="presParOf" srcId="{EBDCADEB-D7AC-4011-889A-65DFA3C6E4CA}" destId="{51CF1729-10AA-4EAB-BFF6-2659E4C1E6AC}" srcOrd="8" destOrd="0" presId="urn:microsoft.com/office/officeart/2005/8/layout/orgChart1"/>
    <dgm:cxn modelId="{F437787F-3CC3-40CF-A1D0-FD2A8E7154F7}" type="presParOf" srcId="{EBDCADEB-D7AC-4011-889A-65DFA3C6E4CA}" destId="{41D93888-EFFE-4EF6-8E8A-F26EDC2FD7B2}" srcOrd="9" destOrd="0" presId="urn:microsoft.com/office/officeart/2005/8/layout/orgChart1"/>
    <dgm:cxn modelId="{9148D64F-2031-4594-904D-31F39E469EB3}" type="presParOf" srcId="{41D93888-EFFE-4EF6-8E8A-F26EDC2FD7B2}" destId="{EC949507-0595-4D0C-B7A2-778DF55DFFFC}" srcOrd="0" destOrd="0" presId="urn:microsoft.com/office/officeart/2005/8/layout/orgChart1"/>
    <dgm:cxn modelId="{31308F6C-F5A3-42F4-9837-FFD64788FB11}" type="presParOf" srcId="{EC949507-0595-4D0C-B7A2-778DF55DFFFC}" destId="{A4D94550-CF69-47BB-8F2E-F59AEFA48575}" srcOrd="0" destOrd="0" presId="urn:microsoft.com/office/officeart/2005/8/layout/orgChart1"/>
    <dgm:cxn modelId="{56B65314-FE38-4F3C-B53A-1F2731888285}" type="presParOf" srcId="{EC949507-0595-4D0C-B7A2-778DF55DFFFC}" destId="{E91A7E76-B935-410E-9BFC-EB7860626FCB}" srcOrd="1" destOrd="0" presId="urn:microsoft.com/office/officeart/2005/8/layout/orgChart1"/>
    <dgm:cxn modelId="{E10BB037-9F04-4C09-BABD-27C0E02F668B}" type="presParOf" srcId="{41D93888-EFFE-4EF6-8E8A-F26EDC2FD7B2}" destId="{3088A7D0-BFA8-4DFE-96A0-6AB4B1D0A2D9}" srcOrd="1" destOrd="0" presId="urn:microsoft.com/office/officeart/2005/8/layout/orgChart1"/>
    <dgm:cxn modelId="{557464FF-7E25-4D9D-A02F-B56A0309E423}" type="presParOf" srcId="{41D93888-EFFE-4EF6-8E8A-F26EDC2FD7B2}" destId="{C27B8477-A8C3-4552-AA52-B6A730BDF75F}" srcOrd="2" destOrd="0" presId="urn:microsoft.com/office/officeart/2005/8/layout/orgChart1"/>
    <dgm:cxn modelId="{BD12A6E5-7920-4C26-A422-9E957D46D86F}" type="presParOf" srcId="{3C23E42E-FD8B-46DE-95B6-50B138D0BA9C}" destId="{E854A152-29F7-4FFE-8590-4463C885EC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F1729-10AA-4EAB-BFF6-2659E4C1E6AC}">
      <dsp:nvSpPr>
        <dsp:cNvPr id="0" name=""/>
        <dsp:cNvSpPr/>
      </dsp:nvSpPr>
      <dsp:spPr>
        <a:xfrm>
          <a:off x="5257800" y="931107"/>
          <a:ext cx="4356747" cy="378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32"/>
              </a:lnTo>
              <a:lnTo>
                <a:pt x="4356747" y="189032"/>
              </a:lnTo>
              <a:lnTo>
                <a:pt x="4356747" y="37806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33D8D-A4EF-4DBE-92CB-8132F33071E7}">
      <dsp:nvSpPr>
        <dsp:cNvPr id="0" name=""/>
        <dsp:cNvSpPr/>
      </dsp:nvSpPr>
      <dsp:spPr>
        <a:xfrm>
          <a:off x="5257800" y="931107"/>
          <a:ext cx="2178373" cy="378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32"/>
              </a:lnTo>
              <a:lnTo>
                <a:pt x="2178373" y="189032"/>
              </a:lnTo>
              <a:lnTo>
                <a:pt x="2178373" y="37806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DD9B4-DC41-4182-8744-C216939C1243}">
      <dsp:nvSpPr>
        <dsp:cNvPr id="0" name=""/>
        <dsp:cNvSpPr/>
      </dsp:nvSpPr>
      <dsp:spPr>
        <a:xfrm>
          <a:off x="5212080" y="931107"/>
          <a:ext cx="91440" cy="3780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806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29B97-AA45-4345-89CC-4145041FC73C}">
      <dsp:nvSpPr>
        <dsp:cNvPr id="0" name=""/>
        <dsp:cNvSpPr/>
      </dsp:nvSpPr>
      <dsp:spPr>
        <a:xfrm>
          <a:off x="3079426" y="931107"/>
          <a:ext cx="2178373" cy="378064"/>
        </a:xfrm>
        <a:custGeom>
          <a:avLst/>
          <a:gdLst/>
          <a:ahLst/>
          <a:cxnLst/>
          <a:rect l="0" t="0" r="0" b="0"/>
          <a:pathLst>
            <a:path>
              <a:moveTo>
                <a:pt x="2178373" y="0"/>
              </a:moveTo>
              <a:lnTo>
                <a:pt x="2178373" y="189032"/>
              </a:lnTo>
              <a:lnTo>
                <a:pt x="0" y="189032"/>
              </a:lnTo>
              <a:lnTo>
                <a:pt x="0" y="37806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F457A-5EF2-4C78-A16D-03F51C16724E}">
      <dsp:nvSpPr>
        <dsp:cNvPr id="0" name=""/>
        <dsp:cNvSpPr/>
      </dsp:nvSpPr>
      <dsp:spPr>
        <a:xfrm>
          <a:off x="901052" y="931107"/>
          <a:ext cx="4356747" cy="378064"/>
        </a:xfrm>
        <a:custGeom>
          <a:avLst/>
          <a:gdLst/>
          <a:ahLst/>
          <a:cxnLst/>
          <a:rect l="0" t="0" r="0" b="0"/>
          <a:pathLst>
            <a:path>
              <a:moveTo>
                <a:pt x="4356747" y="0"/>
              </a:moveTo>
              <a:lnTo>
                <a:pt x="4356747" y="189032"/>
              </a:lnTo>
              <a:lnTo>
                <a:pt x="0" y="189032"/>
              </a:lnTo>
              <a:lnTo>
                <a:pt x="0" y="37806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BA028-AA3A-4308-B2B6-826296846117}">
      <dsp:nvSpPr>
        <dsp:cNvPr id="0" name=""/>
        <dsp:cNvSpPr/>
      </dsp:nvSpPr>
      <dsp:spPr>
        <a:xfrm>
          <a:off x="4357645" y="30953"/>
          <a:ext cx="1800308" cy="9001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Существуют физические признаки, указывающие на то, что подросток пристрастился к наркотикам:</a:t>
          </a:r>
          <a:endParaRPr lang="ru-RU" sz="1200" kern="1200" dirty="0"/>
        </a:p>
      </dsp:txBody>
      <dsp:txXfrm>
        <a:off x="4357645" y="30953"/>
        <a:ext cx="1800308" cy="900154"/>
      </dsp:txXfrm>
    </dsp:sp>
    <dsp:sp modelId="{4D071D93-F248-4FD2-AE30-3C63419D60A5}">
      <dsp:nvSpPr>
        <dsp:cNvPr id="0" name=""/>
        <dsp:cNvSpPr/>
      </dsp:nvSpPr>
      <dsp:spPr>
        <a:xfrm>
          <a:off x="898" y="1309172"/>
          <a:ext cx="1800308" cy="9001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суженные или расширенные зрачки, независимо от освещения;</a:t>
          </a:r>
          <a:br>
            <a:rPr lang="ru-RU" sz="1200" kern="1200" baseline="0" dirty="0" smtClean="0"/>
          </a:br>
          <a:endParaRPr lang="ru-RU" sz="1200" kern="1200" dirty="0"/>
        </a:p>
      </dsp:txBody>
      <dsp:txXfrm>
        <a:off x="898" y="1309172"/>
        <a:ext cx="1800308" cy="900154"/>
      </dsp:txXfrm>
    </dsp:sp>
    <dsp:sp modelId="{D29C6903-2C2D-4DC5-939A-4A7FC2688FAC}">
      <dsp:nvSpPr>
        <dsp:cNvPr id="0" name=""/>
        <dsp:cNvSpPr/>
      </dsp:nvSpPr>
      <dsp:spPr>
        <a:xfrm>
          <a:off x="2179272" y="1309172"/>
          <a:ext cx="1800308" cy="9001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медленная и невнятная речь;</a:t>
          </a:r>
          <a:br>
            <a:rPr lang="ru-RU" sz="1200" kern="1200" baseline="0" dirty="0" smtClean="0"/>
          </a:br>
          <a:endParaRPr lang="ru-RU" sz="1200" kern="1200" dirty="0"/>
        </a:p>
      </dsp:txBody>
      <dsp:txXfrm>
        <a:off x="2179272" y="1309172"/>
        <a:ext cx="1800308" cy="900154"/>
      </dsp:txXfrm>
    </dsp:sp>
    <dsp:sp modelId="{4472D578-9A75-4CD4-9237-ED229DC88447}">
      <dsp:nvSpPr>
        <dsp:cNvPr id="0" name=""/>
        <dsp:cNvSpPr/>
      </dsp:nvSpPr>
      <dsp:spPr>
        <a:xfrm>
          <a:off x="4357645" y="1309172"/>
          <a:ext cx="1800308" cy="9001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нарушение координации движений;</a:t>
          </a:r>
          <a:br>
            <a:rPr lang="ru-RU" sz="1200" kern="1200" baseline="0" dirty="0" smtClean="0"/>
          </a:br>
          <a:endParaRPr lang="ru-RU" sz="1200" kern="1200" dirty="0"/>
        </a:p>
      </dsp:txBody>
      <dsp:txXfrm>
        <a:off x="4357645" y="1309172"/>
        <a:ext cx="1800308" cy="900154"/>
      </dsp:txXfrm>
    </dsp:sp>
    <dsp:sp modelId="{AB630A8A-CEE4-47AB-B877-4AD8683F2A15}">
      <dsp:nvSpPr>
        <dsp:cNvPr id="0" name=""/>
        <dsp:cNvSpPr/>
      </dsp:nvSpPr>
      <dsp:spPr>
        <a:xfrm>
          <a:off x="6536019" y="1309172"/>
          <a:ext cx="1800308" cy="9001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очень бледная кожа;</a:t>
          </a:r>
          <a:br>
            <a:rPr lang="ru-RU" sz="1200" kern="1200" baseline="0" dirty="0" smtClean="0"/>
          </a:br>
          <a:endParaRPr lang="ru-RU" sz="1200" kern="1200" dirty="0"/>
        </a:p>
      </dsp:txBody>
      <dsp:txXfrm>
        <a:off x="6536019" y="1309172"/>
        <a:ext cx="1800308" cy="900154"/>
      </dsp:txXfrm>
    </dsp:sp>
    <dsp:sp modelId="{A4D94550-CF69-47BB-8F2E-F59AEFA48575}">
      <dsp:nvSpPr>
        <dsp:cNvPr id="0" name=""/>
        <dsp:cNvSpPr/>
      </dsp:nvSpPr>
      <dsp:spPr>
        <a:xfrm>
          <a:off x="8714392" y="1309172"/>
          <a:ext cx="1800308" cy="9001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smtClean="0"/>
            <a:t>плохая </a:t>
          </a:r>
          <a:r>
            <a:rPr lang="ru-RU" sz="1200" kern="1200" baseline="0" dirty="0" smtClean="0"/>
            <a:t>память и депрессивное состояние</a:t>
          </a:r>
          <a:endParaRPr lang="ru-RU" sz="1200" kern="1200" dirty="0"/>
        </a:p>
      </dsp:txBody>
      <dsp:txXfrm>
        <a:off x="8714392" y="1309172"/>
        <a:ext cx="1800308" cy="90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F8B024-5D62-4644-A45F-CE22E2B14DF2}" type="datetime1">
              <a:rPr lang="ru-RU" smtClean="0"/>
              <a:t>21.05.2018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2D503-C93A-4B9F-B33D-A02F8025E098}" type="datetime1">
              <a:rPr lang="ru-RU" smtClean="0"/>
              <a:pPr/>
              <a:t>21.05.2018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8BD8E7-1312-41F3-99C4-6DA5AF89196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79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668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501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464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050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362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42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12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rtlCol="0"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4AFD0-002F-45DA-AC56-FBB26B710A6C}" type="datetime1">
              <a:rPr lang="ru-RU" noProof="0" smtClean="0"/>
              <a:t>21.05.2018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00846C-E0CD-48AC-BF46-58816D3205F0}" type="datetime1">
              <a:rPr lang="ru-RU" noProof="0" smtClean="0"/>
              <a:t>21.05.2018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9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4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BA994C-0A68-4F64-BDAE-B675475366AA}" type="datetime1">
              <a:rPr lang="ru-RU" noProof="0" smtClean="0"/>
              <a:t>21.05.2018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rtlCol="0"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B90051-B0A1-488B-A3B4-8D15CA6D5AAE}" type="datetime1">
              <a:rPr lang="ru-RU" noProof="0" smtClean="0"/>
              <a:t>21.05.2018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7DE9B7-D70E-414D-98EC-FF5CEC2FC761}" type="datetime1">
              <a:rPr lang="ru-RU" noProof="0" smtClean="0"/>
              <a:t>21.05.2018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350200-3392-431B-A64D-FCB9FCA2AA58}" type="datetime1">
              <a:rPr lang="ru-RU" noProof="0" smtClean="0"/>
              <a:t>21.05.2018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2CF755-E898-4F1E-8647-A0EB71EBF828}" type="datetime1">
              <a:rPr lang="ru-RU" noProof="0" smtClean="0"/>
              <a:t>21.05.2018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89188">
              <a:schemeClr val="accent6">
                <a:lumMod val="7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A63F1305-4BDC-496D-90D6-7537DB313448}" type="datetime1">
              <a:rPr lang="ru-RU" noProof="0" smtClean="0"/>
              <a:t>21.05.2018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Grp="1" noChangeAspect="1"/>
          </p:cNvPicPr>
          <p:nvPr>
            <p:ph type="pic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4763"/>
            <a:ext cx="4022725" cy="4746626"/>
          </a:xfrm>
        </p:spPr>
      </p:pic>
      <p:pic>
        <p:nvPicPr>
          <p:cNvPr id="14" name="Рисунок 13"/>
          <p:cNvPicPr>
            <a:picLocks noGrp="1" noChangeAspect="1"/>
          </p:cNvPicPr>
          <p:nvPr>
            <p:ph type="pic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Рисунок 14"/>
          <p:cNvPicPr>
            <a:picLocks noGrp="1" noChangeAspect="1"/>
          </p:cNvPicPr>
          <p:nvPr>
            <p:ph type="pic" idx="1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0" y="4741862"/>
            <a:ext cx="12192000" cy="2116137"/>
          </a:xfr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Наркомания среди </a:t>
            </a:r>
            <a:r>
              <a:rPr lang="ru-RU" dirty="0" smtClean="0"/>
              <a:t>подростков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89" y="3754869"/>
            <a:ext cx="6021358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наркотики – всего лишь мишура, под которой оказывается пустота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847" y="188843"/>
            <a:ext cx="5619750" cy="2571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49896"/>
            <a:ext cx="6335914" cy="316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1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34" y="-398408"/>
            <a:ext cx="11842866" cy="2186247"/>
          </a:xfrm>
        </p:spPr>
        <p:txBody>
          <a:bodyPr rtlCol="0">
            <a:no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мире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проблема употребления наркотиков </a:t>
            </a:r>
            <a:r>
              <a:rPr lang="ru-RU" sz="2400" b="1" u="sng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подростками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 на сегодня приобрела ужасающие размеры.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В настоящее время подростки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составляют третью часть наркозависимых, обратившихся за медицинской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помощью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51562" y="1349663"/>
            <a:ext cx="8262505" cy="5508337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0945" y="1473943"/>
            <a:ext cx="4281055" cy="309038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10945" y="4305993"/>
            <a:ext cx="4306919" cy="236912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124200" y="-321516"/>
            <a:ext cx="9144000" cy="1791393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Подростковая наркомания, как утверждает статистика, стала настоящей эпидемией в стране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</a:br>
            <a:endParaRPr lang="ru-RU" sz="24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585500"/>
            <a:ext cx="10099964" cy="19759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b="1" cap="all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Данные свидетельствуют, что 70% употребляющих наркотики – это подростки и молодежь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6752" y="895696"/>
            <a:ext cx="6417149" cy="4281054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0922" y="1032679"/>
            <a:ext cx="6159335" cy="4311535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51459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78829" y="2739959"/>
            <a:ext cx="7013171" cy="2946862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cs typeface="Aharoni" panose="02010803020104030203" pitchFamily="2" charset="-79"/>
              </a:rPr>
              <a:t/>
            </a:r>
            <a:br>
              <a:rPr lang="ru-RU" sz="2400" b="1" dirty="0">
                <a:solidFill>
                  <a:schemeClr val="tx2"/>
                </a:solidFill>
                <a:cs typeface="Aharoni" panose="02010803020104030203" pitchFamily="2" charset="-79"/>
              </a:rPr>
            </a:br>
            <a:r>
              <a:rPr lang="ru-RU" sz="2400" b="1" dirty="0">
                <a:solidFill>
                  <a:schemeClr val="tx2"/>
                </a:solidFill>
                <a:cs typeface="Aharoni" panose="02010803020104030203" pitchFamily="2" charset="-79"/>
              </a:rPr>
              <a:t> Но эта эйфория скоротечна, и наркоманы употребляют наркотические вещества как раз в противоположных целях – не ради минутного удовольствия, а чтобы вернуться в состояние, нормальное для здорового человека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1" y="-392569"/>
            <a:ext cx="6907714" cy="26289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400" b="1" cap="all" dirty="0">
                <a:solidFill>
                  <a:schemeClr val="tx2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Первую дозу наркотика подросток обычно принимает в компании друзей. делает он это исключительно из любопытства, наслушавшись о наркотическом «кайфе»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7713" y="0"/>
            <a:ext cx="4588789" cy="338040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53747"/>
            <a:ext cx="5177927" cy="345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66503" y="955964"/>
            <a:ext cx="12258503" cy="11430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Во многих случаях наркомания в подростковом возрасте начинается из-за личных  проблем, например, отсутствия радости жизни. Если подросток не находит в своей жизни ничего хорошего, он не доволен всем, что его окружает, он решается попробовать смертельное зелье как спасительное средство. Видя в наркотиках дорогу в мир наслаждений и радостной жизни, он не понимает, что выйти из этой иллюзии очень трудно, а порой даже невозможно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76895"/>
            <a:ext cx="5969000" cy="40005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2747" y="2176895"/>
            <a:ext cx="6061363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35514230"/>
              </p:ext>
            </p:extLst>
          </p:nvPr>
        </p:nvGraphicFramePr>
        <p:xfrm>
          <a:off x="896388" y="201584"/>
          <a:ext cx="10515600" cy="224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1845" y="2649682"/>
            <a:ext cx="8747327" cy="383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432578" y="340821"/>
            <a:ext cx="11352415" cy="5024437"/>
          </a:xfrm>
        </p:spPr>
        <p:txBody>
          <a:bodyPr rtlCol="0"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tx2"/>
                </a:solidFill>
              </a:rPr>
              <a:t>Последствия подростковой наркомании </a:t>
            </a:r>
            <a:r>
              <a:rPr lang="ru-RU" sz="2800" b="1" dirty="0">
                <a:solidFill>
                  <a:srgbClr val="FF0000"/>
                </a:solidFill>
              </a:rPr>
              <a:t>страшны</a:t>
            </a:r>
            <a:r>
              <a:rPr lang="ru-RU" sz="2800" b="1" dirty="0">
                <a:solidFill>
                  <a:schemeClr val="tx2"/>
                </a:solidFill>
              </a:rPr>
              <a:t>, поэтому заметив названные признаки у своего ребенка, не следует паниковать и устраивать истерики. Важно разобраться в ситуации и действовать </a:t>
            </a:r>
            <a:r>
              <a:rPr lang="ru-RU" sz="2800" b="1" dirty="0">
                <a:solidFill>
                  <a:srgbClr val="FF0000"/>
                </a:solidFill>
              </a:rPr>
              <a:t>незамедлительно</a:t>
            </a:r>
            <a:r>
              <a:rPr lang="ru-RU" sz="2800" b="1" dirty="0">
                <a:solidFill>
                  <a:schemeClr val="tx2"/>
                </a:solidFill>
              </a:rPr>
              <a:t>. </a:t>
            </a:r>
            <a:r>
              <a:rPr lang="ru-RU" sz="2800" b="1" dirty="0" smtClean="0">
                <a:solidFill>
                  <a:schemeClr val="tx2"/>
                </a:solidFill>
              </a:rPr>
              <a:t>Чтобы </a:t>
            </a:r>
            <a:r>
              <a:rPr lang="ru-RU" sz="2800" b="1" dirty="0">
                <a:solidFill>
                  <a:schemeClr val="tx2"/>
                </a:solidFill>
              </a:rPr>
              <a:t>искоренить проблему сразу же, не дав ей пустить корни, следует обращаться за помощью к психологам, докторам, в реабилитационные </a:t>
            </a:r>
            <a:r>
              <a:rPr lang="ru-RU" sz="2800" b="1" dirty="0" smtClean="0">
                <a:solidFill>
                  <a:schemeClr val="tx2"/>
                </a:solidFill>
              </a:rPr>
              <a:t>центры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7033" y="3142902"/>
            <a:ext cx="2157843" cy="32097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1754" y="3142902"/>
            <a:ext cx="2345979" cy="326482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2583" y="3017845"/>
            <a:ext cx="5272406" cy="351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28952"/>
            <a:ext cx="1207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Курение, алкоголизм, наркомания в современном мире слишком помолодели. Нет никакой гарантии, что еще вчера скромный и вежливый ребенок из благополучной семьи не превратится в наркомана или алкоголика. Но нужно стараться избежать этой </a:t>
            </a:r>
            <a:r>
              <a:rPr lang="ru-RU" b="1" dirty="0" smtClean="0"/>
              <a:t>проблемы</a:t>
            </a: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7567" y="0"/>
            <a:ext cx="3339647" cy="36149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77" y="736261"/>
            <a:ext cx="3797300" cy="254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8962" y="611541"/>
            <a:ext cx="3273991" cy="278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0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7338" y="1137545"/>
            <a:ext cx="12014662" cy="11430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Если вы хотите уберечь своего ребенка от наркотиков, стройте свои отношения на доверии и искренности. Разговаривайте с подростком на серьезные темы о здоровье и жизни без вредных </a:t>
            </a:r>
            <a:r>
              <a:rPr lang="ru-RU" b="1" dirty="0" smtClean="0">
                <a:solidFill>
                  <a:schemeClr val="tx2"/>
                </a:solidFill>
              </a:rPr>
              <a:t>пристрастий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816" y="2106864"/>
            <a:ext cx="3315219" cy="44259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2138" y="2300655"/>
            <a:ext cx="5845062" cy="4038406"/>
          </a:xfrm>
          <a:prstGeom prst="rect">
            <a:avLst/>
          </a:prstGeom>
        </p:spPr>
      </p:pic>
      <p:sp>
        <p:nvSpPr>
          <p:cNvPr id="9" name="Стрелка вправо 8"/>
          <p:cNvSpPr/>
          <p:nvPr/>
        </p:nvSpPr>
        <p:spPr>
          <a:xfrm>
            <a:off x="3822640" y="3740727"/>
            <a:ext cx="2087709" cy="1313411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93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Здоровье и фитнес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064257_TF02922391.potx" id="{A01CCDD4-86D4-469D-9B92-9533C8D2D88C}" vid="{065B6106-88C3-4925-B0B7-B0F5EEE8E987}"/>
    </a:ext>
  </a:extLst>
</a:theme>
</file>

<file path=ppt/theme/theme2.xml><?xml version="1.0" encoding="utf-8"?>
<a:theme xmlns:a="http://schemas.openxmlformats.org/drawingml/2006/main" name="Тема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 здоровье и фитнесе (широкоэкранный формат)</Template>
  <TotalTime>60</TotalTime>
  <Words>315</Words>
  <Application>Microsoft Office PowerPoint</Application>
  <PresentationFormat>Произвольный</PresentationFormat>
  <Paragraphs>25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Здоровье и фитнес 16x9</vt:lpstr>
      <vt:lpstr>Наркомания среди подростков </vt:lpstr>
      <vt:lpstr>В мире проблема употребления наркотиков подростками на сегодня приобрела ужасающие размеры.  В настоящее время подростки составляют третью часть наркозависимых, обратившихся за медицинской помощью</vt:lpstr>
      <vt:lpstr>Подростковая наркомания, как утверждает статистика, стала настоящей эпидемией в стране </vt:lpstr>
      <vt:lpstr>  Но эта эйфория скоротечна, и наркоманы употребляют наркотические вещества как раз в противоположных целях – не ради минутного удовольствия, а чтобы вернуться в состояние, нормальное для здорового человека</vt:lpstr>
      <vt:lpstr>Во многих случаях наркомания в подростковом возрасте начинается из-за личных  проблем, например, отсутствия радости жизни. Если подросток не находит в своей жизни ничего хорошего, он не доволен всем, что его окружает, он решается попробовать смертельное зелье как спасительное средство. Видя в наркотиках дорогу в мир наслаждений и радостной жизни, он не понимает, что выйти из этой иллюзии очень трудно, а порой даже невозможно</vt:lpstr>
      <vt:lpstr>Презентация PowerPoint</vt:lpstr>
      <vt:lpstr>Презентация PowerPoint</vt:lpstr>
      <vt:lpstr>Курение, алкоголизм, наркомания в современном мире слишком помолодели. Нет никакой гарантии, что еще вчера скромный и вежливый ребенок из благополучной семьи не превратится в наркомана или алкоголика. Но нужно стараться избежать этой проблемы</vt:lpstr>
      <vt:lpstr>Если вы хотите уберечь своего ребенка от наркотиков, стройте свои отношения на доверии и искренности. Разговаривайте с подростком на серьезные темы о здоровье и жизни без вредных пристрастий</vt:lpstr>
      <vt:lpstr>наркотики – всего лишь мишура, под которой оказывается пустота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Наркомания среди подростков</dc:title>
  <dc:creator>purple</dc:creator>
  <cp:lastModifiedBy>ddd</cp:lastModifiedBy>
  <cp:revision>6</cp:revision>
  <dcterms:created xsi:type="dcterms:W3CDTF">2018-05-07T15:42:26Z</dcterms:created>
  <dcterms:modified xsi:type="dcterms:W3CDTF">2018-05-21T07:14:49Z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