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7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ноябрь 2024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ИНФОРМАЦИЯ О ХОДЕ ПОДГОТОВКИ И ПРОВЕДЕНИЯ ИЗБИРАТЕЛЬНОЙ КАМПАНИИ ПО ВЫБОРАМ ПРЕЗИДЕНТА РЕСПУБЛИКИ БЕЛАРУСЬ</a:t>
            </a:r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Задача 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совещание по вопросам проведения выборов 2025 года,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полным соответствием Конституции и Избирательному 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оптимальным использованием ресурсов благодаря близости к Единому дню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80</a:t>
            </a:r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с представителями зарубежных и белорусских СМИ, 6 июля 2023 г.</a:t>
            </a: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477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382</cp:revision>
  <dcterms:created xsi:type="dcterms:W3CDTF">2024-07-24T10:48:12Z</dcterms:created>
  <dcterms:modified xsi:type="dcterms:W3CDTF">2024-11-18T05:39:07Z</dcterms:modified>
</cp:coreProperties>
</file>