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9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6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80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98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487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301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07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54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3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55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7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4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9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5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3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1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056" y="1361661"/>
            <a:ext cx="11042469" cy="3694016"/>
          </a:xfrm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contourW="12700">
              <a:contourClr>
                <a:schemeClr val="tx1"/>
              </a:contourClr>
            </a:sp3d>
          </a:bodyPr>
          <a:lstStyle/>
          <a:p>
            <a:pPr algn="ctr"/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5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85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марта – </a:t>
            </a:r>
            <a:r>
              <a:rPr lang="en-US" sz="85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5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5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85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85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онституции </a:t>
            </a:r>
            <a:r>
              <a:rPr lang="ru-RU" sz="85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sz="85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  <a:endParaRPr lang="ru-RU" sz="85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4224" y="5326020"/>
            <a:ext cx="9774302" cy="861420"/>
          </a:xfrm>
        </p:spPr>
        <p:txBody>
          <a:bodyPr>
            <a:normAutofit/>
          </a:bodyPr>
          <a:lstStyle/>
          <a:p>
            <a:pPr algn="r"/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день 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информирования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</TotalTime>
  <Words>3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Совет директоров</vt:lpstr>
      <vt:lpstr>                                     15 марта –  День Конституции Республики Беларусь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15 марта –  День конституции Республики Беларусь</dc:title>
  <dc:creator>User</dc:creator>
  <cp:lastModifiedBy>User</cp:lastModifiedBy>
  <cp:revision>3</cp:revision>
  <dcterms:created xsi:type="dcterms:W3CDTF">2021-03-22T16:15:41Z</dcterms:created>
  <dcterms:modified xsi:type="dcterms:W3CDTF">2021-03-22T16:37:43Z</dcterms:modified>
</cp:coreProperties>
</file>