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B2D51-C57A-4134-A76B-3729170B5C50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D126F-9F55-40A1-8A3C-08F231F9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4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D126F-9F55-40A1-8A3C-08F231F928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5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A469F15-259E-4F8C-9A68-11A186085B6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B8124FD-ADD6-4741-9437-70E367B238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283280" cy="1914621"/>
          </a:xfrm>
        </p:spPr>
        <p:txBody>
          <a:bodyPr>
            <a:normAutofit fontScale="90000"/>
          </a:bodyPr>
          <a:lstStyle/>
          <a:p>
            <a:r>
              <a:rPr lang="ru-RU" dirty="0"/>
              <a:t>Инновации транспортно-пешеходной системе в структуре крупного города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301208"/>
            <a:ext cx="3384376" cy="2567136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Щетинина А.А.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6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8412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Рисунок 11. Проектное предложение</a:t>
            </a:r>
            <a:endParaRPr lang="ru-RU" sz="2000" dirty="0"/>
          </a:p>
        </p:txBody>
      </p:sp>
      <p:pic>
        <p:nvPicPr>
          <p:cNvPr id="1026" name="Picture 2" descr="C:\Users\Анна\Desktop\Новая папка (3)\7564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1752"/>
            <a:ext cx="8568952" cy="53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8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156" y="5013176"/>
            <a:ext cx="8270651" cy="1677925"/>
          </a:xfrm>
        </p:spPr>
        <p:txBody>
          <a:bodyPr/>
          <a:lstStyle/>
          <a:p>
            <a:r>
              <a:rPr lang="ru-RU" sz="2000" dirty="0" smtClean="0"/>
              <a:t>Необходимо пересмотреть сложившуюся структуру транспортной и пешеходной системы. Для этого нужно создать безопасную, универсальную среду, с повышением доли пешеходов и велосипедистов.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4149080"/>
            <a:ext cx="6728852" cy="4320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Рисунок 1-2. Современное состояние улиц городов.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70924"/>
            <a:ext cx="444510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351" y="548680"/>
            <a:ext cx="4104456" cy="347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4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02350"/>
            <a:ext cx="8229600" cy="57218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Рисунок 3. Проектное предложение</a:t>
            </a:r>
            <a:endParaRPr lang="ru-RU" sz="1800" dirty="0"/>
          </a:p>
        </p:txBody>
      </p:sp>
      <p:pic>
        <p:nvPicPr>
          <p:cNvPr id="2050" name="Picture 2" descr="C:\Users\Анна\Desktop\Новая папка (3)\НКУ4Ца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041" y="260648"/>
            <a:ext cx="9252520" cy="57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4871" y="836712"/>
            <a:ext cx="3055008" cy="5737824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dirty="0" smtClean="0"/>
              <a:t>Работа </a:t>
            </a:r>
            <a:r>
              <a:rPr lang="ru-RU" dirty="0"/>
              <a:t>представляет собой  стратегию по развитию нового, инновационного проекта вело-транспортной и пешеходной системы, которая может стать следующим, отличительно новым методом, при формировании уличной среды в крупных городах Беларуси.  </a:t>
            </a:r>
          </a:p>
        </p:txBody>
      </p:sp>
      <p:pic>
        <p:nvPicPr>
          <p:cNvPr id="3074" name="Picture 2" descr="C:\Users\Анна\Desktop\Новая папка (3)\1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603397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87624" y="5445224"/>
            <a:ext cx="4680520" cy="1201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ru-RU" sz="2000" dirty="0" smtClean="0"/>
              <a:t>Рисунок 4. Проектное предложение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477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153017"/>
            <a:ext cx="8229600" cy="170657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 smtClean="0"/>
              <a:t>Рисунок 5. Проектное предложение</a:t>
            </a:r>
          </a:p>
          <a:p>
            <a:pPr marL="109728" indent="0">
              <a:buNone/>
            </a:pPr>
            <a:r>
              <a:rPr lang="ru-RU" sz="2400" dirty="0" smtClean="0"/>
              <a:t>Проект строится на иерархии в уличной системе: пешеход        велосипед       автомобиль</a:t>
            </a:r>
            <a:endParaRPr lang="ru-RU" sz="2400" dirty="0"/>
          </a:p>
        </p:txBody>
      </p:sp>
      <p:pic>
        <p:nvPicPr>
          <p:cNvPr id="5122" name="Picture 2" descr="C:\Users\Анна\Desktop\Новая папка (3)\646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689" y="-5855"/>
            <a:ext cx="8313311" cy="51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068045" y="6117697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078288" y="6117697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3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01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Рисунок 6. Проектное предложение</a:t>
            </a:r>
            <a:endParaRPr lang="ru-RU" sz="2000" dirty="0"/>
          </a:p>
        </p:txBody>
      </p:sp>
      <p:pic>
        <p:nvPicPr>
          <p:cNvPr id="7170" name="Picture 2" descr="C:\Users\Анна\Desktop\Новая папка (3)\76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1889"/>
            <a:ext cx="8216008" cy="50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7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5229200"/>
            <a:ext cx="3466728" cy="12241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dirty="0" smtClean="0"/>
              <a:t>Рисунок 7. Стандартное предложение </a:t>
            </a:r>
          </a:p>
          <a:p>
            <a:pPr marL="109728" indent="0">
              <a:buNone/>
            </a:pPr>
            <a:r>
              <a:rPr lang="ru-RU" sz="2000" dirty="0" smtClean="0"/>
              <a:t>по созданию системы велодорожек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76" y="1844824"/>
            <a:ext cx="3816424" cy="2952328"/>
          </a:xfrm>
          <a:prstGeom prst="rect">
            <a:avLst/>
          </a:prstGeom>
        </p:spPr>
      </p:pic>
      <p:pic>
        <p:nvPicPr>
          <p:cNvPr id="8194" name="Picture 2" descr="НКУ4Ц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7" y="1831295"/>
            <a:ext cx="4779395" cy="29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004048" y="5373216"/>
            <a:ext cx="3816424" cy="136815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ru-RU" dirty="0" smtClean="0"/>
              <a:t>Рисунок 8. Проектное предложение создания системы вело-транспортной и пешеходной системы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27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3372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Рисунок 9.  Профиль улицы</a:t>
            </a:r>
          </a:p>
        </p:txBody>
      </p:sp>
      <p:pic>
        <p:nvPicPr>
          <p:cNvPr id="4098" name="Picture 2" descr="C:\Users\Анна\Desktop\Новая папка (3)\Снимоvcv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496944" cy="41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1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6927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sz="2400" dirty="0" smtClean="0"/>
              <a:t>Рисунок 10.  Проектное предложение</a:t>
            </a:r>
          </a:p>
          <a:p>
            <a:pPr marL="109728" indent="0">
              <a:buNone/>
            </a:pPr>
            <a:r>
              <a:rPr lang="ru-RU" sz="2400" dirty="0" smtClean="0"/>
              <a:t>Ночью освещение обеспечивает целая система</a:t>
            </a:r>
          </a:p>
          <a:p>
            <a:pPr marL="109728" indent="0">
              <a:buNone/>
            </a:pPr>
            <a:endParaRPr lang="ru-RU" sz="2400" dirty="0"/>
          </a:p>
        </p:txBody>
      </p:sp>
      <p:pic>
        <p:nvPicPr>
          <p:cNvPr id="6146" name="Picture 2" descr="C:\Users\Анна\Desktop\Новая папка (3)\656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33" y="232637"/>
            <a:ext cx="8856984" cy="54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58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</TotalTime>
  <Words>150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Инновации транспортно-пешеходной системе в структуре крупного города</vt:lpstr>
      <vt:lpstr>Необходимо пересмотреть сложившуюся структуру транспортной и пешеходной системы. Для этого нужно создать безопасную, универсальную среду, с повышением доли пешеходов и велосипедистов.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Инновации транспортно-пешеходной системе в структуре крупного города</dc:title>
  <dc:creator>HP</dc:creator>
  <cp:lastModifiedBy>HP</cp:lastModifiedBy>
  <cp:revision>9</cp:revision>
  <dcterms:created xsi:type="dcterms:W3CDTF">2020-11-30T04:28:44Z</dcterms:created>
  <dcterms:modified xsi:type="dcterms:W3CDTF">2020-11-30T07:41:14Z</dcterms:modified>
</cp:coreProperties>
</file>