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1"/>
  </p:notesMasterIdLst>
  <p:sldIdLst>
    <p:sldId id="256" r:id="rId2"/>
    <p:sldId id="268" r:id="rId3"/>
    <p:sldId id="277" r:id="rId4"/>
    <p:sldId id="276" r:id="rId5"/>
    <p:sldId id="275" r:id="rId6"/>
    <p:sldId id="269" r:id="rId7"/>
    <p:sldId id="273" r:id="rId8"/>
    <p:sldId id="274" r:id="rId9"/>
    <p:sldId id="267" r:id="rId1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715"/>
  </p:normalViewPr>
  <p:slideViewPr>
    <p:cSldViewPr snapToGrid="0">
      <p:cViewPr varScale="1">
        <p:scale>
          <a:sx n="87" d="100"/>
          <a:sy n="87" d="100"/>
        </p:scale>
        <p:origin x="-24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E0C7D-F71E-43EF-A343-C58B18A0B64C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2D4D9-AB45-45C7-87D0-B105795E7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11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 title="Фигура номера страницы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rtlCol="0"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 rtlCol="0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 rtlCol="0"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 rtlCol="0"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Прямая соединительная линия 8" title="Вертикальная линейка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420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5181600" y="640080"/>
            <a:ext cx="6248398" cy="5584142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043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 title="Фигура номера страницы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642932"/>
            <a:ext cx="7070678" cy="4678105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 rtlCol="0"/>
          <a:lstStyle/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 rtlCol="0"/>
          <a:lstStyle/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  <p:cxnSp>
        <p:nvCxnSpPr>
          <p:cNvPr id="13" name="Прямая соединительная линия 12" title="Горизонтальная линейка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0986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1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 title="Фигура номера страницы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rtlCol="0"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947673" y="1393748"/>
            <a:ext cx="8401429" cy="819150"/>
          </a:xfrm>
        </p:spPr>
        <p:txBody>
          <a:bodyPr rtlCol="0"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 rtlCol="0"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 rtlCol="0"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Прямая соединительная линия 9" title="Горизонтальная линейка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34641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5181600" y="540628"/>
            <a:ext cx="6248400" cy="2488946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181600" y="3712467"/>
            <a:ext cx="6248400" cy="248222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181600" y="558065"/>
            <a:ext cx="6245352" cy="914400"/>
          </a:xfrm>
        </p:spPr>
        <p:txBody>
          <a:bodyPr rtlCol="0"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181600" y="1526671"/>
            <a:ext cx="6245352" cy="175564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181600" y="3700826"/>
            <a:ext cx="6248400" cy="914400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181600" y="4669432"/>
            <a:ext cx="6245352" cy="175564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5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10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rtlCol="0"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1600" y="564147"/>
            <a:ext cx="6248400" cy="5622644"/>
          </a:xfrm>
        </p:spPr>
        <p:txBody>
          <a:bodyPr rtlCol="0"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62000" y="2621512"/>
            <a:ext cx="3838776" cy="3239537"/>
          </a:xfrm>
        </p:spPr>
        <p:txBody>
          <a:bodyPr rtlCol="0"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39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rtlCol="0"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57800" y="0"/>
            <a:ext cx="6172200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621512"/>
            <a:ext cx="3840480" cy="3236976"/>
          </a:xfrm>
        </p:spPr>
        <p:txBody>
          <a:bodyPr rtlCol="0"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37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6" title="Фигура номера страницы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DACD0EA-E1B0-40CE-88E9-4151D6AAD799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E03736A3-A1F4-4D97-8399-95AE71ED27C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Прямая соединительная линия 9" title="Горизонтальная линейка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07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3571" y="518319"/>
            <a:ext cx="4943929" cy="3319463"/>
          </a:xfrm>
        </p:spPr>
        <p:txBody>
          <a:bodyPr>
            <a:noAutofit/>
          </a:bodyPr>
          <a:lstStyle/>
          <a:p>
            <a:r>
              <a:rPr lang="ru-RU" sz="4400" cap="none" dirty="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Транспортная система безостановочной пересадки пассажиров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69100" y="3837780"/>
            <a:ext cx="4978400" cy="2194529"/>
          </a:xfrm>
        </p:spPr>
        <p:txBody>
          <a:bodyPr/>
          <a:lstStyle/>
          <a:p>
            <a:pPr algn="l"/>
            <a:r>
              <a:rPr lang="ru-RU" dirty="0" smtClean="0"/>
              <a:t>Подготовили: студенты группы МТ-11</a:t>
            </a:r>
          </a:p>
          <a:p>
            <a:pPr algn="l"/>
            <a:r>
              <a:rPr lang="ru-RU" dirty="0" smtClean="0"/>
              <a:t>Нагибина А. В.</a:t>
            </a:r>
          </a:p>
          <a:p>
            <a:pPr algn="l"/>
            <a:r>
              <a:rPr lang="ru-RU" dirty="0" err="1" smtClean="0"/>
              <a:t>Радивон</a:t>
            </a:r>
            <a:r>
              <a:rPr lang="ru-RU" dirty="0" smtClean="0"/>
              <a:t> П. И.</a:t>
            </a:r>
          </a:p>
          <a:p>
            <a:pPr algn="l"/>
            <a:r>
              <a:rPr lang="ru-RU" dirty="0" smtClean="0"/>
              <a:t>Научный руководитель:</a:t>
            </a:r>
          </a:p>
          <a:p>
            <a:pPr algn="l"/>
            <a:r>
              <a:rPr lang="ru-RU" dirty="0" smtClean="0"/>
              <a:t>к.т.н., доцент </a:t>
            </a:r>
          </a:p>
          <a:p>
            <a:pPr algn="l"/>
            <a:r>
              <a:rPr lang="ru-RU" dirty="0" smtClean="0"/>
              <a:t>Васильев С. М.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B31276C-5DF4-0844-9CB1-EFA747748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0" y="1404185"/>
            <a:ext cx="5322260" cy="48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1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AECDE1-84AB-BB4F-848B-9DC94AAB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Введени</a:t>
            </a:r>
            <a:r>
              <a:rPr lang="ru-RU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е</a:t>
            </a:r>
            <a:endParaRPr lang="x-none" dirty="0">
              <a:ln w="0"/>
              <a:solidFill>
                <a:schemeClr val="bg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7BEA9F-7FDB-684A-9F4C-CF1FAEE05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	Скоростные железные дороги соединяют города и мегаполисы, повышают социальную мобильность населения, способствуют экономическому развитию стран. При этом поезда – это самый экологически чистый вид транспорта. Задача нашего проекта внести идею для создания и усовершенствования перевозки пассажиров и доставки грузов. Мы предлагаем новое решения по посадке и перевозке пассажиров. Только представьте, что стерты границы между городами и каждый человек может работать в одной части Беларуси, а жить в другой, ведь теперь дорога до любимой работы будет занимать не долгие утомительные часы, а всего пару минут проведенные в комфортных креслах и ароматным утренним кофе.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E8148A-3DC7-884E-BFA3-6FC308217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975944"/>
            <a:ext cx="4813739" cy="320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58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dirty="0" smtClean="0"/>
              <a:t>Ближайшее</a:t>
            </a:r>
            <a:br>
              <a:rPr lang="ru-RU" sz="4000" dirty="0" smtClean="0"/>
            </a:br>
            <a:r>
              <a:rPr lang="ru-RU" sz="4000" dirty="0"/>
              <a:t> </a:t>
            </a:r>
            <a:r>
              <a:rPr lang="ru-RU" sz="4000" dirty="0" smtClean="0"/>
              <a:t>          будущее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настоящее время планируется строительство высокоскоростной железнодорожной магистрали, которая будет соединять Санкт-Петербург и Гамбург через Минск. </a:t>
            </a:r>
            <a:r>
              <a:rPr lang="ru-RU" dirty="0"/>
              <a:t>Если в данный момент дорога из Санкт-Петербурга до Минска занимает 12 часов, то после постройки высокоскоростной магистрали время поездки будет занимать 2 часа.</a:t>
            </a:r>
          </a:p>
        </p:txBody>
      </p:sp>
      <p:pic>
        <p:nvPicPr>
          <p:cNvPr id="4" name="Рисунок 3" descr="https://i.ytimg.com/vi/8mEPLEG-7G8/maxresdefaul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5924"/>
            <a:ext cx="5940425" cy="3342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517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 большому сожалению наши нынешние дороги не соответствую научно-техническому уровню 21 века. Мы как будто до сих пор застряли в 19 веке, когда были открыты первые железные дороги, всё те же станции, вокзалы и пассажиры часами ожидающие пересадки с одного поезда на другой. </a:t>
            </a:r>
          </a:p>
          <a:p>
            <a:endParaRPr lang="ru-RU" dirty="0"/>
          </a:p>
        </p:txBody>
      </p:sp>
      <p:pic>
        <p:nvPicPr>
          <p:cNvPr id="4" name="Picture 2" descr="Железнодорожный транспорт: вчера, сегодня, завт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3" y="616130"/>
            <a:ext cx="3827593" cy="186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Может ли Белорусская железная дорога угнаться за Четвертой промышленной  революцией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40951"/>
            <a:ext cx="3833906" cy="217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10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SkyWay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2017 году была представлена принципиально новая транспортная система </a:t>
            </a:r>
            <a:r>
              <a:rPr lang="ru-RU" dirty="0" err="1"/>
              <a:t>SkyWay</a:t>
            </a:r>
            <a:r>
              <a:rPr lang="ru-RU" dirty="0"/>
              <a:t>, разработанная белорусским инженером А.Э</a:t>
            </a:r>
            <a:r>
              <a:rPr lang="ru-RU" dirty="0" smtClean="0"/>
              <a:t>. </a:t>
            </a:r>
            <a:r>
              <a:rPr lang="ru-RU" dirty="0" err="1" smtClean="0"/>
              <a:t>Юницким</a:t>
            </a:r>
            <a:r>
              <a:rPr lang="ru-RU" dirty="0"/>
              <a:t>. Суть транспортной системы </a:t>
            </a:r>
            <a:r>
              <a:rPr lang="ru-RU" dirty="0" err="1"/>
              <a:t>SkyWay</a:t>
            </a:r>
            <a:r>
              <a:rPr lang="ru-RU" dirty="0"/>
              <a:t> заключается в том, что небольшие пассажирские модули передвигаются над землей благодаря </a:t>
            </a:r>
            <a:r>
              <a:rPr lang="ru-RU" dirty="0" err="1"/>
              <a:t>рельсо</a:t>
            </a:r>
            <a:r>
              <a:rPr lang="ru-RU" dirty="0"/>
              <a:t>-струнным конструкциям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Такая транспортная система может развивать скорость до 500 км/ч.</a:t>
            </a:r>
            <a:endParaRPr lang="ru-RU" dirty="0"/>
          </a:p>
          <a:p>
            <a:endParaRPr lang="ru-RU" b="1" dirty="0"/>
          </a:p>
        </p:txBody>
      </p:sp>
      <p:pic>
        <p:nvPicPr>
          <p:cNvPr id="4" name="Рисунок 3" descr="C:\Users\ооо\Desktop\collector_700__45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31" y="1763870"/>
            <a:ext cx="4976884" cy="3265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65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6FEA0F6-CB95-B245-8943-814BE050C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232012"/>
            <a:ext cx="6248398" cy="599221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Тренды в секторе потребительской электроники, проявившиеся в последние годы, всем наглядно продемонстрировали, что будущее любого </a:t>
            </a:r>
            <a:r>
              <a:rPr lang="en" dirty="0" smtClean="0"/>
              <a:t>hi-tech </a:t>
            </a:r>
            <a:r>
              <a:rPr lang="ru-RU" dirty="0"/>
              <a:t>производства заключено в конвергенции, то есть движении навстречу друг другу, высоких технологий и дизайна.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Суть проекта заключается в </a:t>
            </a:r>
            <a:r>
              <a:rPr lang="ru-RU" dirty="0"/>
              <a:t>объединенной </a:t>
            </a:r>
            <a:r>
              <a:rPr lang="ru-RU" dirty="0" smtClean="0"/>
              <a:t>сети, </a:t>
            </a:r>
            <a:r>
              <a:rPr lang="ru-RU" dirty="0"/>
              <a:t>позволяющей пассажирам пересаживаться непосредственно с одного движущегося трамвая или скоростного поезда на другой. </a:t>
            </a:r>
            <a:endParaRPr lang="ru-RU" dirty="0" smtClean="0"/>
          </a:p>
          <a:p>
            <a:r>
              <a:rPr lang="ru-RU" dirty="0"/>
              <a:t>Струнный транспорт будет выполнять роль подвижной системы посадки высадки пассажиров путем установки стыковочных модулей непосредственно на высокоскоростной поезд без замедления и остановки. Таким же образом может осуществляться и погрузка грузов.</a:t>
            </a:r>
          </a:p>
          <a:p>
            <a:r>
              <a:rPr lang="ru-RU" dirty="0" smtClean="0"/>
              <a:t>Стыковочный </a:t>
            </a:r>
            <a:r>
              <a:rPr lang="ru-RU" dirty="0"/>
              <a:t>модуль представляет из себя небольшую капсулу в которой могут компактно размещаться некоторое количество пассажиров. После стыковки люди перемещаются в основной салон вагона и комфортно следуют до станции назначения. На транзитных станциях высадка пассажиров будет осуществляться аналогичным образом.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FF3D06C8-6EC3-D441-B7B2-F68E433E6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" y="2989372"/>
            <a:ext cx="5072380" cy="291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9623A1-EA90-7D43-A85A-B6D8A4B76FF3}"/>
              </a:ext>
            </a:extLst>
          </p:cNvPr>
          <p:cNvSpPr txBox="1"/>
          <p:nvPr/>
        </p:nvSpPr>
        <p:spPr>
          <a:xfrm>
            <a:off x="354330" y="957082"/>
            <a:ext cx="43205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x-none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2" descr="SKY WAY Юнилёт готовят к тестовому заезду на ЭкоФесте | TaevaT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" y="-12524"/>
            <a:ext cx="5072379" cy="300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86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F1695F-B9C7-2C4F-82A1-B1D2F610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Moving Platforms (online-video-cutter.com).mp4" descr="Moving Platforms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xmlns="" id="{BA466B5C-C762-C14C-AD21-77D316E2D2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0462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1D900B-277A-3E49-920B-4A49C679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dirty="0" smtClean="0"/>
              <a:t>Перспективы</a:t>
            </a:r>
            <a:endParaRPr lang="x-none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24F28E-E3C6-CC4A-9996-93EA59D2C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перспективе скорости транспорта могут увеличиться ещё значительнее. Транспорт на магнитном подвесе в вакуумном тоннеле сможет достигать скорости свыше 1000 км/ч и данная система пересадки пассажиров станет еще актуальнее.</a:t>
            </a:r>
          </a:p>
          <a:p>
            <a:pPr marL="0" indent="0">
              <a:buNone/>
            </a:pPr>
            <a:r>
              <a:rPr lang="ru-RU" dirty="0"/>
              <a:t>Такой поезд сможет двигаться по кольцу без остановок. Под управлением компьютерных систем искусственного интеллекта. Это проект межконтинентального метро.  </a:t>
            </a:r>
          </a:p>
          <a:p>
            <a:pPr marL="0" indent="0">
              <a:buNone/>
            </a:pPr>
            <a:r>
              <a:rPr lang="ru-RU" dirty="0"/>
              <a:t>Сегодня мы определяем будущие тенденции и находимся на передовой мирового дизайна.</a:t>
            </a:r>
          </a:p>
          <a:p>
            <a:endParaRPr lang="x-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071"/>
            <a:ext cx="5181600" cy="28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1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08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01092" y="2620370"/>
            <a:ext cx="7957308" cy="1246069"/>
          </a:xfrm>
        </p:spPr>
        <p:txBody>
          <a:bodyPr>
            <a:normAutofit fontScale="90000"/>
          </a:bodyPr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83157128"/>
      </p:ext>
    </p:extLst>
  </p:cSld>
  <p:clrMapOvr>
    <a:masterClrMapping/>
  </p:clrMapOvr>
</p:sld>
</file>

<file path=ppt/theme/theme1.xml><?xml version="1.0" encoding="utf-8"?>
<a:theme xmlns:a="http://schemas.openxmlformats.org/drawingml/2006/main" name="Заголовки">
  <a:themeElements>
    <a:clrScheme name="Заголовки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Заголовки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Заголовки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6627_TF00089993.potx" id="{4C1B1F80-F816-4DB9-9679-C8FA878B6178}" vid="{34A7348E-8754-499F-AEA3-FE70993CAD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tf00089993_win32</Template>
  <TotalTime>362</TotalTime>
  <Words>360</Words>
  <Application>Microsoft Office PowerPoint</Application>
  <PresentationFormat>Произвольный</PresentationFormat>
  <Paragraphs>23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Заголовки</vt:lpstr>
      <vt:lpstr>Транспортная система безостановочной пересадки пассажиров </vt:lpstr>
      <vt:lpstr>Введение</vt:lpstr>
      <vt:lpstr>Ближайшее            будущее</vt:lpstr>
      <vt:lpstr>Презентация PowerPoint</vt:lpstr>
      <vt:lpstr>SkyWay</vt:lpstr>
      <vt:lpstr>Презентация PowerPoint</vt:lpstr>
      <vt:lpstr>Презентация PowerPoint</vt:lpstr>
      <vt:lpstr>Перспективы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Поезда на магнитной подушке (маглевы)</dc:title>
  <dc:creator>Иван Пелешок</dc:creator>
  <cp:lastModifiedBy>Pigunova</cp:lastModifiedBy>
  <cp:revision>28</cp:revision>
  <dcterms:created xsi:type="dcterms:W3CDTF">2017-10-18T18:39:48Z</dcterms:created>
  <dcterms:modified xsi:type="dcterms:W3CDTF">2020-11-20T14:20:30Z</dcterms:modified>
</cp:coreProperties>
</file>