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D345CC3-5155-4A84-B2F8-E1BB4EA9391E}" type="datetimeFigureOut">
              <a:rPr lang="ru-RU" smtClean="0"/>
              <a:t>03.12.2020</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81364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4964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50915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7426198-1BC3-4A76-9591-F504C4BA1820}"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004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397159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D345CC3-5155-4A84-B2F8-E1BB4EA9391E}" type="datetimeFigureOut">
              <a:rPr lang="ru-RU" smtClean="0"/>
              <a:t>03.12.2020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5502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D345CC3-5155-4A84-B2F8-E1BB4EA9391E}" type="datetimeFigureOut">
              <a:rPr lang="ru-RU" smtClean="0"/>
              <a:t>03.12.2020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527819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D345CC3-5155-4A84-B2F8-E1BB4EA9391E}"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6199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345CC3-5155-4A84-B2F8-E1BB4EA9391E}" type="datetimeFigureOut">
              <a:rPr lang="ru-RU" smtClean="0"/>
              <a:t>03.12.2020</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337378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D345CC3-5155-4A84-B2F8-E1BB4EA9391E}" type="datetimeFigureOut">
              <a:rPr lang="ru-RU" smtClean="0"/>
              <a:t>03.12.2020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8211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D345CC3-5155-4A84-B2F8-E1BB4EA9391E}" type="datetimeFigureOut">
              <a:rPr lang="ru-RU" smtClean="0"/>
              <a:t>03.12.2020</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39199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50084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D345CC3-5155-4A84-B2F8-E1BB4EA9391E}" type="datetimeFigureOut">
              <a:rPr lang="ru-RU" smtClean="0"/>
              <a:t>03.12.2020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7401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345CC3-5155-4A84-B2F8-E1BB4EA9391E}" type="datetimeFigureOut">
              <a:rPr lang="ru-RU" smtClean="0"/>
              <a:t>03.12.2020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45867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45CC3-5155-4A84-B2F8-E1BB4EA9391E}" type="datetimeFigureOut">
              <a:rPr lang="ru-RU" smtClean="0"/>
              <a:t>03.12.2020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5830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111395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345CC3-5155-4A84-B2F8-E1BB4EA9391E}" type="datetimeFigureOut">
              <a:rPr lang="ru-RU" smtClean="0"/>
              <a:t>03.12.2020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426198-1BC3-4A76-9591-F504C4BA1820}" type="slidenum">
              <a:rPr lang="ru-RU" smtClean="0"/>
              <a:t>‹#›</a:t>
            </a:fld>
            <a:endParaRPr lang="ru-RU"/>
          </a:p>
        </p:txBody>
      </p:sp>
    </p:spTree>
    <p:extLst>
      <p:ext uri="{BB962C8B-B14F-4D97-AF65-F5344CB8AC3E}">
        <p14:creationId xmlns:p14="http://schemas.microsoft.com/office/powerpoint/2010/main" val="217500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345CC3-5155-4A84-B2F8-E1BB4EA9391E}" type="datetimeFigureOut">
              <a:rPr lang="ru-RU" smtClean="0"/>
              <a:t>03.12.2020</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426198-1BC3-4A76-9591-F504C4BA1820}" type="slidenum">
              <a:rPr lang="ru-RU" smtClean="0"/>
              <a:t>‹#›</a:t>
            </a:fld>
            <a:endParaRPr lang="ru-RU"/>
          </a:p>
        </p:txBody>
      </p:sp>
    </p:spTree>
    <p:extLst>
      <p:ext uri="{BB962C8B-B14F-4D97-AF65-F5344CB8AC3E}">
        <p14:creationId xmlns:p14="http://schemas.microsoft.com/office/powerpoint/2010/main" val="21879213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smtClean="0"/>
              <a:t>VR-</a:t>
            </a:r>
            <a:r>
              <a:rPr lang="ru-RU" dirty="0" smtClean="0"/>
              <a:t>такси</a:t>
            </a:r>
            <a:endParaRPr lang="ru-RU" dirty="0"/>
          </a:p>
        </p:txBody>
      </p:sp>
      <p:sp>
        <p:nvSpPr>
          <p:cNvPr id="3" name="Подзаголовок 2"/>
          <p:cNvSpPr>
            <a:spLocks noGrp="1"/>
          </p:cNvSpPr>
          <p:nvPr>
            <p:ph type="subTitle" idx="1"/>
          </p:nvPr>
        </p:nvSpPr>
        <p:spPr/>
        <p:txBody>
          <a:bodyPr/>
          <a:lstStyle/>
          <a:p>
            <a:pPr algn="ctr"/>
            <a:endParaRPr lang="ru-RU" dirty="0"/>
          </a:p>
        </p:txBody>
      </p:sp>
    </p:spTree>
    <p:extLst>
      <p:ext uri="{BB962C8B-B14F-4D97-AF65-F5344CB8AC3E}">
        <p14:creationId xmlns:p14="http://schemas.microsoft.com/office/powerpoint/2010/main" val="331180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flipH="1">
            <a:off x="1361438" y="1564640"/>
            <a:ext cx="9895839" cy="2246769"/>
          </a:xfrm>
          <a:prstGeom prst="rect">
            <a:avLst/>
          </a:prstGeom>
          <a:noFill/>
        </p:spPr>
        <p:txBody>
          <a:bodyPr wrap="square" rtlCol="0">
            <a:spAutoFit/>
          </a:bodyPr>
          <a:lstStyle/>
          <a:p>
            <a:r>
              <a:rPr lang="ru-RU" sz="2800" smtClean="0">
                <a:solidFill>
                  <a:schemeClr val="bg1"/>
                </a:solidFill>
              </a:rPr>
              <a:t>В наш век, когда технологии развиваются с поразительной скоростью, невозможно точно сказать, что ждет нас даже через 10 лет. Однако в рамках этого конкурса, мы попытались представить, каким   выглядеть транспорт в будущем</a:t>
            </a:r>
            <a:endParaRPr lang="ru-RU" sz="2800" dirty="0">
              <a:solidFill>
                <a:schemeClr val="bg1"/>
              </a:solidFill>
            </a:endParaRPr>
          </a:p>
        </p:txBody>
      </p:sp>
    </p:spTree>
    <p:extLst>
      <p:ext uri="{BB962C8B-B14F-4D97-AF65-F5344CB8AC3E}">
        <p14:creationId xmlns:p14="http://schemas.microsoft.com/office/powerpoint/2010/main" val="254267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863600" y="1371600"/>
            <a:ext cx="11236960" cy="1200329"/>
          </a:xfrm>
          <a:prstGeom prst="rect">
            <a:avLst/>
          </a:prstGeom>
          <a:noFill/>
        </p:spPr>
        <p:txBody>
          <a:bodyPr wrap="square" rtlCol="0">
            <a:spAutoFit/>
          </a:bodyPr>
          <a:lstStyle/>
          <a:p>
            <a:r>
              <a:rPr lang="ru-RU" sz="2400" smtClean="0">
                <a:solidFill>
                  <a:schemeClr val="bg1"/>
                </a:solidFill>
              </a:rPr>
              <a:t>что даже в далеком будущем машина времени это, не более чем мираж, желанная, но призрачная цель, потому в проекте мы не стали идти по пути фантастов и мечтателей</a:t>
            </a:r>
            <a:endParaRPr lang="ru-RU" sz="2400" dirty="0">
              <a:solidFill>
                <a:schemeClr val="bg1"/>
              </a:solidFill>
            </a:endParaRPr>
          </a:p>
        </p:txBody>
      </p:sp>
    </p:spTree>
    <p:extLst>
      <p:ext uri="{BB962C8B-B14F-4D97-AF65-F5344CB8AC3E}">
        <p14:creationId xmlns:p14="http://schemas.microsoft.com/office/powerpoint/2010/main" val="328645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822960" y="1666240"/>
            <a:ext cx="10688320" cy="2308324"/>
          </a:xfrm>
          <a:prstGeom prst="rect">
            <a:avLst/>
          </a:prstGeom>
          <a:noFill/>
        </p:spPr>
        <p:txBody>
          <a:bodyPr wrap="square" rtlCol="0">
            <a:spAutoFit/>
          </a:bodyPr>
          <a:lstStyle/>
          <a:p>
            <a:r>
              <a:rPr lang="ru-RU" sz="2400" smtClean="0">
                <a:solidFill>
                  <a:schemeClr val="bg1"/>
                </a:solidFill>
              </a:rPr>
              <a:t>Однако если человека не нельзя перенести в прошлое, то как быть? Ответ на самом деле намного проще и прозаичнее чем может показаться- перенести прошлое к человеку. Совсем недавно начала набирать популярность так называемая технология VR, позволяющая смоделировать вокруг человека объемное и порой крайне реалистичное пространство. </a:t>
            </a:r>
            <a:endParaRPr lang="ru-RU" sz="2400" dirty="0">
              <a:solidFill>
                <a:schemeClr val="bg1"/>
              </a:solidFill>
            </a:endParaRPr>
          </a:p>
        </p:txBody>
      </p:sp>
    </p:spTree>
    <p:extLst>
      <p:ext uri="{BB962C8B-B14F-4D97-AF65-F5344CB8AC3E}">
        <p14:creationId xmlns:p14="http://schemas.microsoft.com/office/powerpoint/2010/main" val="40072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40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1016000" y="1209040"/>
            <a:ext cx="9377680" cy="2677656"/>
          </a:xfrm>
          <a:prstGeom prst="rect">
            <a:avLst/>
          </a:prstGeom>
          <a:noFill/>
        </p:spPr>
        <p:txBody>
          <a:bodyPr wrap="square" rtlCol="0">
            <a:spAutoFit/>
          </a:bodyPr>
          <a:lstStyle/>
          <a:p>
            <a:r>
              <a:rPr lang="ru-RU" sz="2400" smtClean="0">
                <a:solidFill>
                  <a:schemeClr val="bg1"/>
                </a:solidFill>
              </a:rPr>
              <a:t>Совсем недавно проводились исследование на этот предмет учёными из Университета Цукубы и Технологического Университета Тойохаси представшими новую статью на SIGGRAPH Asia 2019. Она называется «Анимационный пейзаж: изучение самостоятельного движения и внешнего вида объектов для синтеза видеоизображений из одного изображения». </a:t>
            </a:r>
            <a:endParaRPr lang="ru-RU" sz="2400" dirty="0">
              <a:solidFill>
                <a:schemeClr val="bg1"/>
              </a:solidFill>
            </a:endParaRPr>
          </a:p>
        </p:txBody>
      </p:sp>
    </p:spTree>
    <p:extLst>
      <p:ext uri="{BB962C8B-B14F-4D97-AF65-F5344CB8AC3E}">
        <p14:creationId xmlns:p14="http://schemas.microsoft.com/office/powerpoint/2010/main" val="40639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2255521"/>
            <a:ext cx="11988800" cy="3785652"/>
          </a:xfrm>
          <a:prstGeom prst="rect">
            <a:avLst/>
          </a:prstGeom>
          <a:noFill/>
        </p:spPr>
        <p:txBody>
          <a:bodyPr wrap="square" rtlCol="0">
            <a:spAutoFit/>
          </a:bodyPr>
          <a:lstStyle/>
          <a:p>
            <a:r>
              <a:rPr lang="ru-RU" sz="2400" dirty="0" smtClean="0">
                <a:solidFill>
                  <a:schemeClr val="bg1"/>
                </a:solidFill>
              </a:rPr>
              <a:t>Однако, что же насчет практической стороны вопроса? Тут достаточно все просто, мы предлагаем организовать специальные маршруты, на специальном транспорте. Сам транспорт будет выглядеть как небольшой автомобиль, при чем разные модели для одиночных или же групповые поездки. Перемещаться он будет по специально проложенным дорогам, пролегающим ко всем интересным и значимым объектам в округе. Пассажир будет располагаться на сидении, и с помощью YR оборудования будет подключен к бортовому компьютеру автомобиля. Таким образом человек сам сможет выбрать маршрут и эпоху, которые сможет увидеть. При этом абсолютно безопасно. </a:t>
            </a:r>
            <a:endParaRPr lang="ru-RU" sz="2400" dirty="0">
              <a:solidFill>
                <a:schemeClr val="bg1"/>
              </a:solidFill>
            </a:endParaRPr>
          </a:p>
        </p:txBody>
      </p:sp>
    </p:spTree>
    <p:extLst>
      <p:ext uri="{BB962C8B-B14F-4D97-AF65-F5344CB8AC3E}">
        <p14:creationId xmlns:p14="http://schemas.microsoft.com/office/powerpoint/2010/main" val="281408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71600" y="1635760"/>
            <a:ext cx="9763760" cy="2677656"/>
          </a:xfrm>
          <a:prstGeom prst="rect">
            <a:avLst/>
          </a:prstGeom>
          <a:noFill/>
        </p:spPr>
        <p:txBody>
          <a:bodyPr wrap="square" rtlCol="0">
            <a:spAutoFit/>
          </a:bodyPr>
          <a:lstStyle/>
          <a:p>
            <a:r>
              <a:rPr lang="ru-RU" sz="2400" smtClean="0">
                <a:solidFill>
                  <a:schemeClr val="bg1"/>
                </a:solidFill>
              </a:rPr>
              <a:t>Благодаря нашему транспорту вы сможете увидеть, как выглядел Рим во времена империи, Киевскую Русь, Лондон 18го века, и вообще все что угодно, ведь вы ограничены только программой и маршрутом. А проложить новые маршруты и написать новые программы не составит особого труда. Таки образом, пусть и на чуть-чуть, но перед вами откроется завеса прошлого…</a:t>
            </a:r>
            <a:endParaRPr lang="ru-RU" sz="2400" dirty="0">
              <a:solidFill>
                <a:schemeClr val="bg1"/>
              </a:solidFill>
            </a:endParaRPr>
          </a:p>
        </p:txBody>
      </p:sp>
    </p:spTree>
    <p:extLst>
      <p:ext uri="{BB962C8B-B14F-4D97-AF65-F5344CB8AC3E}">
        <p14:creationId xmlns:p14="http://schemas.microsoft.com/office/powerpoint/2010/main" val="3966540859"/>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28</TotalTime>
  <Words>326</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Century Gothic</vt:lpstr>
      <vt:lpstr>След самолета</vt:lpstr>
      <vt:lpstr>VR-такси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VR-такси</dc:title>
  <dc:creator>Учетная запись Майкрософт</dc:creator>
  <cp:lastModifiedBy>Учетная запись Майкрософт</cp:lastModifiedBy>
  <cp:revision>3</cp:revision>
  <dcterms:created xsi:type="dcterms:W3CDTF">2020-12-03T18:25:41Z</dcterms:created>
  <dcterms:modified xsi:type="dcterms:W3CDTF">2020-12-03T18:54:36Z</dcterms:modified>
</cp:coreProperties>
</file>