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4" r:id="rId4"/>
    <p:sldId id="281" r:id="rId5"/>
    <p:sldId id="279" r:id="rId6"/>
    <p:sldId id="278" r:id="rId7"/>
    <p:sldId id="276" r:id="rId8"/>
    <p:sldId id="282" r:id="rId9"/>
    <p:sldId id="277" r:id="rId10"/>
    <p:sldId id="285" r:id="rId11"/>
    <p:sldId id="283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0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7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61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30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680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2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68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8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9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8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9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2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1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3DBF-A8C3-4BA2-8A31-5543FD96CFF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C75D6F-074B-4490-BF83-E03CE837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1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581" y="2602406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Модульный электромобиль – автомобиль будущего!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3" y="5861954"/>
            <a:ext cx="7766936" cy="373383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Автор проекта: магистрант В.А. </a:t>
            </a:r>
            <a:r>
              <a:rPr lang="ru-RU" dirty="0" err="1" smtClean="0">
                <a:solidFill>
                  <a:schemeClr val="tx1"/>
                </a:solidFill>
              </a:rPr>
              <a:t>Стальмаков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5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283" y="394603"/>
            <a:ext cx="8596668" cy="660400"/>
          </a:xfrm>
        </p:spPr>
        <p:txBody>
          <a:bodyPr/>
          <a:lstStyle/>
          <a:p>
            <a:r>
              <a:rPr lang="ru-RU" dirty="0" smtClean="0"/>
              <a:t>Модульный электромобиль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20" y="1271326"/>
            <a:ext cx="9251263" cy="44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80" y="255266"/>
            <a:ext cx="8596668" cy="660400"/>
          </a:xfrm>
        </p:spPr>
        <p:txBody>
          <a:bodyPr/>
          <a:lstStyle/>
          <a:p>
            <a:r>
              <a:rPr lang="ru-RU" dirty="0" smtClean="0"/>
              <a:t>Вариант кузова</a:t>
            </a:r>
            <a:endParaRPr lang="ru-RU" dirty="0"/>
          </a:p>
        </p:txBody>
      </p:sp>
      <p:pic>
        <p:nvPicPr>
          <p:cNvPr id="5122" name="Picture 2" descr="Автомобиль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71" y="1399721"/>
            <a:ext cx="8715944" cy="490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8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559" y="3144456"/>
            <a:ext cx="8596668" cy="132080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82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03" y="270890"/>
            <a:ext cx="7117713" cy="660400"/>
          </a:xfrm>
        </p:spPr>
        <p:txBody>
          <a:bodyPr>
            <a:normAutofit/>
          </a:bodyPr>
          <a:lstStyle/>
          <a:p>
            <a:r>
              <a:rPr lang="ru-RU" dirty="0" smtClean="0"/>
              <a:t>Тяговая батарея электромобиля</a:t>
            </a:r>
            <a:endParaRPr lang="ru-RU" dirty="0"/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995" y="2340761"/>
            <a:ext cx="4716274" cy="31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3442" y="6350140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ВРЕМЯ ЗАРЯДА БАТАРЕИ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9498036">
            <a:off x="6972238" y="5453589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МАКСИМАЛЬНАЯ ЕМКОСТЬ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2786946">
            <a:off x="6996323" y="2543582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МАКСИМАЛЬНАЯ СКОРОСТЬ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23117" y="1275347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МОЩНОСТЬ ЭЛЕКТРОДВИГАТЕЛЕЙ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671483">
            <a:off x="551882" y="5711632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ДАЛЬНОСТЬ ПОЕЗДКИ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8671476">
            <a:off x="-129380" y="2671695"/>
            <a:ext cx="336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СКОРОСТЬ РАЗРЯДА БАТАРЕИ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19487458">
            <a:off x="7035701" y="4944442"/>
            <a:ext cx="2304686" cy="368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3577484">
            <a:off x="7052831" y="2744484"/>
            <a:ext cx="2304686" cy="368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3883599" y="1663654"/>
            <a:ext cx="2304686" cy="368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7893926">
            <a:off x="799479" y="2876610"/>
            <a:ext cx="2304686" cy="368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577060">
            <a:off x="958460" y="5237701"/>
            <a:ext cx="2304686" cy="368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084612" y="5772515"/>
            <a:ext cx="2304686" cy="368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9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9" y="290100"/>
            <a:ext cx="8596668" cy="660400"/>
          </a:xfrm>
        </p:spPr>
        <p:txBody>
          <a:bodyPr/>
          <a:lstStyle/>
          <a:p>
            <a:r>
              <a:rPr lang="ru-RU" dirty="0" smtClean="0"/>
              <a:t>Модульный электромобиль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575" y="1092379"/>
            <a:ext cx="6882678" cy="38715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050" y="5105765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Мощность: 4х80 кВт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050" y="5616976"/>
            <a:ext cx="373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Максимальная скорость: 70 км/ч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050" y="6128187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Дальность поездки: 100 км/ч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89162" y="5105765"/>
            <a:ext cx="640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Торможение: Электрическое + механическое колодочное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89161" y="5616976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Масса модуля: 1200 кг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89161" y="6128187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Грузоподъемность: 3100 кг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89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55" y="203014"/>
            <a:ext cx="8596668" cy="660400"/>
          </a:xfrm>
        </p:spPr>
        <p:txBody>
          <a:bodyPr/>
          <a:lstStyle/>
          <a:p>
            <a:r>
              <a:rPr lang="ru-RU" dirty="0" smtClean="0"/>
              <a:t>Модульный электромобиль</a:t>
            </a:r>
            <a:endParaRPr lang="ru-RU" dirty="0"/>
          </a:p>
        </p:txBody>
      </p:sp>
      <p:pic>
        <p:nvPicPr>
          <p:cNvPr id="3074" name="Picture 2" descr="Фрагмент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56" y="1271452"/>
            <a:ext cx="9166506" cy="4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86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391" y="236902"/>
            <a:ext cx="3898432" cy="660400"/>
          </a:xfrm>
        </p:spPr>
        <p:txBody>
          <a:bodyPr/>
          <a:lstStyle/>
          <a:p>
            <a:r>
              <a:rPr lang="ru-RU" dirty="0" smtClean="0"/>
              <a:t>Схема модуля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91" y="1072420"/>
            <a:ext cx="9554586" cy="5374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11997" y="2329140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Мотор-колесо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51626" y="5951462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Электродвигатель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15619" y="1454917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Тяговая батарея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2315" y="513054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Рама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145" y="1194324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Передний отсек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36844" y="542487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Задний отсек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50803" y="6193085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Элементы подвески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373189" y="1824249"/>
            <a:ext cx="1142430" cy="11366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8236845" y="2782066"/>
            <a:ext cx="367224" cy="409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79964" y="5178569"/>
            <a:ext cx="887443" cy="9309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5" idx="0"/>
          </p:cNvCxnSpPr>
          <p:nvPr/>
        </p:nvCxnSpPr>
        <p:spPr>
          <a:xfrm flipV="1">
            <a:off x="2716982" y="5102369"/>
            <a:ext cx="1523834" cy="8490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457024" y="4439226"/>
            <a:ext cx="925341" cy="6875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18494" y="936434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Элементы управления</a:t>
            </a:r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3433235" y="1305766"/>
            <a:ext cx="389828" cy="14952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265937" y="1563656"/>
            <a:ext cx="973670" cy="5245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7693464" y="5268065"/>
            <a:ext cx="518533" cy="2318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19" y="133851"/>
            <a:ext cx="8596668" cy="660400"/>
          </a:xfrm>
        </p:spPr>
        <p:txBody>
          <a:bodyPr/>
          <a:lstStyle/>
          <a:p>
            <a:r>
              <a:rPr lang="ru-RU" dirty="0" smtClean="0"/>
              <a:t>Механическая часть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75" y="1193075"/>
            <a:ext cx="9575559" cy="5386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4318" y="1008409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Отсек для тяговой батареи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789714" y="1410789"/>
            <a:ext cx="309640" cy="13585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99354" y="1418233"/>
            <a:ext cx="613469" cy="13987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0868" y="258466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Передний отсек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1794" y="258466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Задний отсек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78403" y="2994484"/>
            <a:ext cx="738205" cy="8285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020594" y="2969363"/>
            <a:ext cx="452846" cy="8537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5933" y="111775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Подвеска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325249" y="1499644"/>
            <a:ext cx="1239037" cy="14697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72783" y="816058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Тормозной механизм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>
            <a:stCxn id="26" idx="2"/>
          </p:cNvCxnSpPr>
          <p:nvPr/>
        </p:nvCxnSpPr>
        <p:spPr>
          <a:xfrm flipH="1">
            <a:off x="7320021" y="1185390"/>
            <a:ext cx="1082426" cy="14951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1575" y="6213316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Рулевой механизм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140488" y="4676503"/>
            <a:ext cx="1890095" cy="15214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58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56637" y="1221242"/>
            <a:ext cx="8418882" cy="51031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74" y="289187"/>
            <a:ext cx="8596668" cy="660400"/>
          </a:xfrm>
        </p:spPr>
        <p:txBody>
          <a:bodyPr/>
          <a:lstStyle/>
          <a:p>
            <a:r>
              <a:rPr lang="ru-RU" dirty="0" smtClean="0"/>
              <a:t>Элементы подвески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797" y="1553918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Мотор-колесо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68984" y="1272825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Верхний рычаг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41191" y="5956287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Нижний рычаг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72508" y="583006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Гидравлический амортизатор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2899" y="5233710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Колодочный тормоз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10089" y="1494059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Сайлентблок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46783" y="2010239"/>
            <a:ext cx="571240" cy="1063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2" idx="0"/>
          </p:cNvCxnSpPr>
          <p:nvPr/>
        </p:nvCxnSpPr>
        <p:spPr>
          <a:xfrm flipH="1">
            <a:off x="1818023" y="3772805"/>
            <a:ext cx="1307524" cy="14609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666079" y="3772805"/>
            <a:ext cx="897932" cy="20560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0" idx="0"/>
          </p:cNvCxnSpPr>
          <p:nvPr/>
        </p:nvCxnSpPr>
        <p:spPr>
          <a:xfrm>
            <a:off x="6716411" y="4503257"/>
            <a:ext cx="587356" cy="14530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866606" y="1678726"/>
            <a:ext cx="384352" cy="12299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133308" y="1879079"/>
            <a:ext cx="1356063" cy="14820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32" y="220431"/>
            <a:ext cx="8596668" cy="660400"/>
          </a:xfrm>
        </p:spPr>
        <p:txBody>
          <a:bodyPr/>
          <a:lstStyle/>
          <a:p>
            <a:r>
              <a:rPr lang="ru-RU" dirty="0" smtClean="0"/>
              <a:t>Передний отсек</a:t>
            </a:r>
            <a:endParaRPr lang="ru-RU" dirty="0"/>
          </a:p>
        </p:txBody>
      </p:sp>
      <p:pic>
        <p:nvPicPr>
          <p:cNvPr id="4098" name="Рисунок 5" descr="C:\Users\stalp\Desktop\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414" y="980164"/>
            <a:ext cx="8555763" cy="481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0753" y="132432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Рулевая рейка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924969" y="1709653"/>
            <a:ext cx="2229394" cy="22774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21918" y="6305129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Блок управления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stCxn id="10" idx="0"/>
          </p:cNvCxnSpPr>
          <p:nvPr/>
        </p:nvCxnSpPr>
        <p:spPr>
          <a:xfrm flipV="1">
            <a:off x="2423154" y="4489643"/>
            <a:ext cx="2749737" cy="18154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23395" y="632617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>
            <a:stCxn id="16" idx="0"/>
          </p:cNvCxnSpPr>
          <p:nvPr/>
        </p:nvCxnSpPr>
        <p:spPr>
          <a:xfrm flipH="1" flipV="1">
            <a:off x="5325291" y="5538651"/>
            <a:ext cx="590011" cy="7875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91419" y="964163"/>
            <a:ext cx="396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Система охлаждения и вентиляции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325291" y="1349496"/>
            <a:ext cx="295005" cy="1225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0852" y="1324320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Рулевые тяги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1619795" y="1704647"/>
            <a:ext cx="1652586" cy="20463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8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338" y="3392866"/>
            <a:ext cx="5243186" cy="29492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283" y="394603"/>
            <a:ext cx="8596668" cy="660400"/>
          </a:xfrm>
        </p:spPr>
        <p:txBody>
          <a:bodyPr/>
          <a:lstStyle/>
          <a:p>
            <a:r>
              <a:rPr lang="ru-RU" dirty="0" smtClean="0"/>
              <a:t>Элементы модуля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5003"/>
            <a:ext cx="5800965" cy="3263043"/>
          </a:xfrm>
          <a:prstGeom prst="rect">
            <a:avLst/>
          </a:prstGeom>
        </p:spPr>
      </p:pic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03" y="3846243"/>
            <a:ext cx="3377746" cy="28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89881" y="4609114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Тяговая батарея</a:t>
            </a:r>
            <a:endParaRPr lang="ru-RU" dirty="0"/>
          </a:p>
        </p:txBody>
      </p:sp>
      <p:cxnSp>
        <p:nvCxnSpPr>
          <p:cNvPr id="9" name="Прямая соединительная линия 8"/>
          <p:cNvCxnSpPr>
            <a:endCxn id="11" idx="2"/>
          </p:cNvCxnSpPr>
          <p:nvPr/>
        </p:nvCxnSpPr>
        <p:spPr>
          <a:xfrm flipH="1" flipV="1">
            <a:off x="7702765" y="2475806"/>
            <a:ext cx="483292" cy="14639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1492" y="6277625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Тяговая инвертор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18599" y="2106474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Тормозные резисторы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2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</TotalTime>
  <Words>134</Words>
  <Application>Microsoft Office PowerPoint</Application>
  <PresentationFormat>Произвольный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Модульный электромобиль – автомобиль будущего!</vt:lpstr>
      <vt:lpstr>Тяговая батарея электромобиля</vt:lpstr>
      <vt:lpstr>Модульный электромобиль</vt:lpstr>
      <vt:lpstr>Модульный электромобиль</vt:lpstr>
      <vt:lpstr>Схема модуля</vt:lpstr>
      <vt:lpstr>Механическая часть</vt:lpstr>
      <vt:lpstr>Элементы подвески</vt:lpstr>
      <vt:lpstr>Передний отсек</vt:lpstr>
      <vt:lpstr>Элементы модуля</vt:lpstr>
      <vt:lpstr>Модульный электромобиль</vt:lpstr>
      <vt:lpstr>Вариант кузова</vt:lpstr>
      <vt:lpstr>Спасибо за внимание!!!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Малогабаритное рельсовое транспортное средство</dc:title>
  <dc:creator>stalprobel@gmail.com</dc:creator>
  <cp:lastModifiedBy>ddd</cp:lastModifiedBy>
  <cp:revision>29</cp:revision>
  <dcterms:created xsi:type="dcterms:W3CDTF">2018-11-09T08:47:44Z</dcterms:created>
  <dcterms:modified xsi:type="dcterms:W3CDTF">2019-05-13T07:24:26Z</dcterms:modified>
</cp:coreProperties>
</file>